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26"/>
  </p:normalViewPr>
  <p:slideViewPr>
    <p:cSldViewPr snapToGrid="0" snapToObjects="1">
      <p:cViewPr varScale="1">
        <p:scale>
          <a:sx n="59" d="100"/>
          <a:sy n="59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DIN Next LT Pro</vt:lpstr>
      <vt:lpstr>DIN Next LT Pro Heavy</vt:lpstr>
      <vt:lpstr>Roboto</vt:lpstr>
      <vt:lpstr>Office Theme</vt:lpstr>
      <vt:lpstr>Improved Efficacy and Reduced Hospitalization Cost of TLIF Procedures Due to the Use of a Dedicated Device for Disc Space Preparation </vt:lpstr>
      <vt:lpstr>Disclosures</vt:lpstr>
      <vt:lpstr>Introduction</vt:lpstr>
      <vt:lpstr>Introduction</vt:lpstr>
      <vt:lpstr>Objective</vt:lpstr>
      <vt:lpstr>Methods</vt:lpstr>
      <vt:lpstr>Results</vt:lpstr>
      <vt:lpstr>Results: Retrospective Study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2020-10-13T00:17:54Z</dcterms:created>
  <dcterms:modified xsi:type="dcterms:W3CDTF">2021-01-20T14:17:50Z</dcterms:modified>
</cp:coreProperties>
</file>