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"/>
</p:tagLst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Tricia St. Hilaire</dc:creator>
  <cp:lastModifiedBy>Riley</cp:lastModifiedBy>
  <cp:revision>95</cp:revision>
  <cp:lastPrinted>2020-05-15T17:17:02Z</cp:lastPrinted>
  <dcterms:created xsi:type="dcterms:W3CDTF">2019-11-14T19:54:34Z</dcterms:created>
  <dcterms:modified xsi:type="dcterms:W3CDTF">2021-01-15T02:49:18Z</dcterms:modified>
</cp:coreProperties>
</file>