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2049"/>
    <a:srgbClr val="90BD31"/>
    <a:srgbClr val="18A3AC"/>
    <a:srgbClr val="178CCB"/>
    <a:srgbClr val="000000"/>
    <a:srgbClr val="EC1848"/>
    <a:srgbClr val="F48024"/>
    <a:srgbClr val="E8E7DE"/>
    <a:srgbClr val="F5F0D3"/>
    <a:srgbClr val="F7E9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41" autoAdjust="0"/>
    <p:restoredTop sz="95859" autoAdjust="0"/>
  </p:normalViewPr>
  <p:slideViewPr>
    <p:cSldViewPr snapToGrid="0" showGuides="1">
      <p:cViewPr varScale="1">
        <p:scale>
          <a:sx n="97" d="100"/>
          <a:sy n="97" d="100"/>
        </p:scale>
        <p:origin x="1776" y="2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1" d="100"/>
        <a:sy n="71" d="100"/>
      </p:scale>
      <p:origin x="0" y="0"/>
    </p:cViewPr>
  </p:sorterViewPr>
  <p:notesViewPr>
    <p:cSldViewPr snapToGrid="0">
      <p:cViewPr>
        <p:scale>
          <a:sx n="108" d="100"/>
          <a:sy n="108" d="100"/>
        </p:scale>
        <p:origin x="3448" y="-384"/>
      </p:cViewPr>
      <p:guideLst>
        <p:guide orient="horz" pos="2592"/>
        <p:guide orient="horz" pos="5542"/>
        <p:guide orient="horz" pos="5777"/>
        <p:guide pos="286"/>
        <p:guide pos="4033"/>
      </p:guideLst>
    </p:cSldViewPr>
  </p:notesViewPr>
  <p:gridSpacing cx="76200" cy="76200"/>
</p:viewPr>
</file>

<file path=ppt/theme/theme1.xml><?xml version="1.0" encoding="utf-8"?>
<a:theme xmlns:a="http://schemas.openxmlformats.org/drawingml/2006/main" name="UCSF Classic">
  <a:themeElements>
    <a:clrScheme name="UCSF Colors 1">
      <a:dk1>
        <a:srgbClr val="052049"/>
      </a:dk1>
      <a:lt1>
        <a:srgbClr val="FFFFFF"/>
      </a:lt1>
      <a:dk2>
        <a:srgbClr val="052049"/>
      </a:dk2>
      <a:lt2>
        <a:srgbClr val="FFFFFF"/>
      </a:lt2>
      <a:accent1>
        <a:srgbClr val="0093D0"/>
      </a:accent1>
      <a:accent2>
        <a:srgbClr val="18A3AC"/>
      </a:accent2>
      <a:accent3>
        <a:srgbClr val="9DC23B"/>
      </a:accent3>
      <a:accent4>
        <a:srgbClr val="F58024"/>
      </a:accent4>
      <a:accent5>
        <a:srgbClr val="CBCED2"/>
      </a:accent5>
      <a:accent6>
        <a:srgbClr val="716FB3"/>
      </a:accent6>
      <a:hlink>
        <a:srgbClr val="178CCB"/>
      </a:hlink>
      <a:folHlink>
        <a:srgbClr val="5F5F5F"/>
      </a:folHlink>
    </a:clrScheme>
    <a:fontScheme name="UCSF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3_UCSF-16x9-FontA_test2" id="{24DA3907-1B0C-0B4F-8531-D21433304D1E}" vid="{D9C2AF2E-EB53-994D-B007-E3AEEE4B0E8B}"/>
    </a:ext>
  </a:extLst>
</a:theme>
</file>

<file path=ppt/theme/theme2.xml><?xml version="1.0" encoding="utf-8"?>
<a:theme xmlns:a="http://schemas.openxmlformats.org/drawingml/2006/main" name="UCSF Contemporary">
  <a:themeElements>
    <a:clrScheme name="Custom 2">
      <a:dk1>
        <a:srgbClr val="052049"/>
      </a:dk1>
      <a:lt1>
        <a:srgbClr val="FFFFFF"/>
      </a:lt1>
      <a:dk2>
        <a:srgbClr val="052049"/>
      </a:dk2>
      <a:lt2>
        <a:srgbClr val="FFFFFF"/>
      </a:lt2>
      <a:accent1>
        <a:srgbClr val="178CCB"/>
      </a:accent1>
      <a:accent2>
        <a:srgbClr val="18A3AC"/>
      </a:accent2>
      <a:accent3>
        <a:srgbClr val="90BD31"/>
      </a:accent3>
      <a:accent4>
        <a:srgbClr val="F48024"/>
      </a:accent4>
      <a:accent5>
        <a:srgbClr val="C7CED1"/>
      </a:accent5>
      <a:accent6>
        <a:srgbClr val="716FB2"/>
      </a:accent6>
      <a:hlink>
        <a:srgbClr val="178CCB"/>
      </a:hlink>
      <a:folHlink>
        <a:srgbClr val="5C6A70"/>
      </a:folHlink>
    </a:clrScheme>
    <a:fontScheme name="UCSF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3_UCSF-16x9-FontA_test2" id="{24DA3907-1B0C-0B4F-8531-D21433304D1E}" vid="{5AF78529-A89B-1E41-BE10-0E2BEF66F84E}"/>
    </a:ext>
  </a:extLst>
</a:theme>
</file>

<file path=ppt/theme/theme3.xml><?xml version="1.0" encoding="utf-8"?>
<a:theme xmlns:a="http://schemas.openxmlformats.org/drawingml/2006/main" name="Office Theme">
  <a:themeElements>
    <a:clrScheme name="Coalesse Palette">
      <a:dk1>
        <a:sysClr val="windowText" lastClr="000000"/>
      </a:dk1>
      <a:lt1>
        <a:sysClr val="window" lastClr="FFFFFF"/>
      </a:lt1>
      <a:dk2>
        <a:srgbClr val="342B2A"/>
      </a:dk2>
      <a:lt2>
        <a:srgbClr val="DAD6CB"/>
      </a:lt2>
      <a:accent1>
        <a:srgbClr val="E55302"/>
      </a:accent1>
      <a:accent2>
        <a:srgbClr val="5F3032"/>
      </a:accent2>
      <a:accent3>
        <a:srgbClr val="005774"/>
      </a:accent3>
      <a:accent4>
        <a:srgbClr val="9BA03C"/>
      </a:accent4>
      <a:accent5>
        <a:srgbClr val="34AA71"/>
      </a:accent5>
      <a:accent6>
        <a:srgbClr val="F3BD48"/>
      </a:accent6>
      <a:hlink>
        <a:srgbClr val="34AA71"/>
      </a:hlink>
      <a:folHlink>
        <a:srgbClr val="8C8C8C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BFD5D484ED57438231C5F4848B6EC7" ma:contentTypeVersion="0" ma:contentTypeDescription="Create a new document." ma:contentTypeScope="" ma:versionID="48808eaeca51724a2208bf8797897858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F8A51949-CE2D-4D1D-81B7-CD96A131197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5686649-89C0-47C3-BB59-3DECE68F34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DB48DB2A-A2BB-49B9-B517-04CB45F2482A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e3_UCSF-16x9-FontA_Draft4 (1)</Template>
  <TotalTime>1268</TotalTime>
  <Words>858</Words>
  <Application>Microsoft Macintosh PowerPoint</Application>
  <PresentationFormat>On-screen Show (4:3)</PresentationFormat>
  <Paragraphs>153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.AppleSystemUIFont</vt:lpstr>
      <vt:lpstr>Arial</vt:lpstr>
      <vt:lpstr>Calibri</vt:lpstr>
      <vt:lpstr>Garamond</vt:lpstr>
      <vt:lpstr>LucidaGrande</vt:lpstr>
      <vt:lpstr>Wingdings</vt:lpstr>
      <vt:lpstr>UCSF Classic</vt:lpstr>
      <vt:lpstr>UCSF Contemporary</vt:lpstr>
      <vt:lpstr>5-Year Revision Rates for Elective Multi-Level Lumbar Instrumented Fusions in the Elderly: An Analysis of State Databases</vt:lpstr>
      <vt:lpstr>Conflicts of Interest</vt:lpstr>
      <vt:lpstr>Background and Objective </vt:lpstr>
      <vt:lpstr>Methods</vt:lpstr>
      <vt:lpstr>Methods</vt:lpstr>
      <vt:lpstr>Results</vt:lpstr>
      <vt:lpstr>Results</vt:lpstr>
      <vt:lpstr>Results</vt:lpstr>
      <vt:lpstr>Conclusions</vt:lpstr>
      <vt:lpstr>References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your template!</dc:title>
  <dc:subject>Presentation Template</dc:subject>
  <dc:creator>Microsoft Office User</dc:creator>
  <dc:description>Derek MacDavid | derek@bigpicdesign.com</dc:description>
  <cp:lastModifiedBy>Daniel Cummins</cp:lastModifiedBy>
  <cp:revision>91</cp:revision>
  <dcterms:created xsi:type="dcterms:W3CDTF">2017-04-18T17:07:44Z</dcterms:created>
  <dcterms:modified xsi:type="dcterms:W3CDTF">2021-01-05T01:40:14Z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0x01010009BFD5D484ED57438231C5F4848B6EC7</vt:lpwstr>
  </property>
</Properties>
</file>