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embeddedFontLst>
    <p:embeddedFont>
      <p:font typeface="Gill Sans"/>
      <p:regular r:id="rId15"/>
      <p:bold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7" roundtripDataSignature="AMtx7mjZJfN70SAGMPX1eCuHvD7Do5d0W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GillSans-regular.fntdata"/><Relationship Id="rId14" Type="http://schemas.openxmlformats.org/officeDocument/2006/relationships/slide" Target="slides/slide10.xml"/><Relationship Id="rId17" Type="http://customschemas.google.com/relationships/presentationmetadata" Target="metadata"/><Relationship Id="rId16" Type="http://schemas.openxmlformats.org/officeDocument/2006/relationships/font" Target="fonts/GillSans-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8" name="Google Shape;98;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4" name="Google Shape;164;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6" name="Google Shape;106;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fr-FR" sz="1200">
                <a:solidFill>
                  <a:schemeClr val="dk1"/>
                </a:solidFill>
                <a:latin typeface="Calibri"/>
                <a:ea typeface="Calibri"/>
                <a:cs typeface="Calibri"/>
                <a:sym typeface="Calibri"/>
              </a:rPr>
              <a:t>Extended hospital length of stay (LOS) after elective spine surgery contributes significantly to health care costs. The objectives of this study were to report on variability of LOS in Canada for commonly performed lumbar spine procedures and to determine patient and surgical predictors of increased LOS. </a:t>
            </a:r>
            <a:endParaRPr/>
          </a:p>
        </p:txBody>
      </p:sp>
      <p:sp>
        <p:nvSpPr>
          <p:cNvPr id="107" name="Google Shape;107;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3" name="Google Shape;113;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0" name="Google Shape;120;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7" name="Google Shape;127;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4" name="Google Shape;134;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1" name="Google Shape;141;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7" name="Google Shape;157;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 name="Shape 18"/>
        <p:cNvGrpSpPr/>
        <p:nvPr/>
      </p:nvGrpSpPr>
      <p:grpSpPr>
        <a:xfrm>
          <a:off x="0" y="0"/>
          <a:ext cx="0" cy="0"/>
          <a:chOff x="0" y="0"/>
          <a:chExt cx="0" cy="0"/>
        </a:xfrm>
      </p:grpSpPr>
      <p:sp>
        <p:nvSpPr>
          <p:cNvPr id="19" name="Google Shape;19;p12"/>
          <p:cNvSpPr/>
          <p:nvPr/>
        </p:nvSpPr>
        <p:spPr>
          <a:xfrm>
            <a:off x="446534" y="3085765"/>
            <a:ext cx="11262866" cy="33048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12"/>
          <p:cNvSpPr txBox="1"/>
          <p:nvPr>
            <p:ph type="ctrTitle"/>
          </p:nvPr>
        </p:nvSpPr>
        <p:spPr>
          <a:xfrm>
            <a:off x="581191" y="1020431"/>
            <a:ext cx="10993549" cy="1475013"/>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3600"/>
              <a:buFont typeface="Gill Sans"/>
              <a:buNone/>
              <a:defRPr sz="36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2"/>
          <p:cNvSpPr txBox="1"/>
          <p:nvPr>
            <p:ph idx="1" type="subTitle"/>
          </p:nvPr>
        </p:nvSpPr>
        <p:spPr>
          <a:xfrm>
            <a:off x="581194" y="2495445"/>
            <a:ext cx="10993546" cy="590321"/>
          </a:xfrm>
          <a:prstGeom prst="rect">
            <a:avLst/>
          </a:prstGeom>
          <a:noFill/>
          <a:ln>
            <a:noFill/>
          </a:ln>
        </p:spPr>
        <p:txBody>
          <a:bodyPr anchorCtr="0" anchor="t" bIns="45700" lIns="91425" spcFirstLastPara="1" rIns="91425" wrap="square" tIns="45700">
            <a:normAutofit/>
          </a:bodyPr>
          <a:lstStyle>
            <a:lvl1pPr lvl="0" algn="l">
              <a:spcBef>
                <a:spcPts val="320"/>
              </a:spcBef>
              <a:spcAft>
                <a:spcPts val="0"/>
              </a:spcAft>
              <a:buSzPts val="1472"/>
              <a:buNone/>
              <a:defRPr sz="1600" cap="none">
                <a:solidFill>
                  <a:schemeClr val="accent2"/>
                </a:solidFill>
              </a:defRPr>
            </a:lvl1pPr>
            <a:lvl2pPr lvl="1" algn="ctr">
              <a:spcBef>
                <a:spcPts val="600"/>
              </a:spcBef>
              <a:spcAft>
                <a:spcPts val="0"/>
              </a:spcAft>
              <a:buSzPts val="1472"/>
              <a:buNone/>
              <a:defRPr>
                <a:solidFill>
                  <a:srgbClr val="888888"/>
                </a:solidFill>
              </a:defRPr>
            </a:lvl2pPr>
            <a:lvl3pPr lvl="2" algn="ctr">
              <a:spcBef>
                <a:spcPts val="600"/>
              </a:spcBef>
              <a:spcAft>
                <a:spcPts val="0"/>
              </a:spcAft>
              <a:buSzPts val="1288"/>
              <a:buNone/>
              <a:defRPr>
                <a:solidFill>
                  <a:srgbClr val="888888"/>
                </a:solidFill>
              </a:defRPr>
            </a:lvl3pPr>
            <a:lvl4pPr lvl="3" algn="ctr">
              <a:spcBef>
                <a:spcPts val="600"/>
              </a:spcBef>
              <a:spcAft>
                <a:spcPts val="0"/>
              </a:spcAft>
              <a:buSzPts val="1104"/>
              <a:buNone/>
              <a:defRPr>
                <a:solidFill>
                  <a:srgbClr val="888888"/>
                </a:solidFill>
              </a:defRPr>
            </a:lvl4pPr>
            <a:lvl5pPr lvl="4" algn="ctr">
              <a:spcBef>
                <a:spcPts val="600"/>
              </a:spcBef>
              <a:spcAft>
                <a:spcPts val="0"/>
              </a:spcAft>
              <a:buSzPts val="1104"/>
              <a:buNone/>
              <a:defRPr>
                <a:solidFill>
                  <a:srgbClr val="888888"/>
                </a:solidFill>
              </a:defRPr>
            </a:lvl5pPr>
            <a:lvl6pPr lvl="5" algn="ctr">
              <a:spcBef>
                <a:spcPts val="600"/>
              </a:spcBef>
              <a:spcAft>
                <a:spcPts val="0"/>
              </a:spcAft>
              <a:buSzPts val="1104"/>
              <a:buNone/>
              <a:defRPr>
                <a:solidFill>
                  <a:srgbClr val="888888"/>
                </a:solidFill>
              </a:defRPr>
            </a:lvl6pPr>
            <a:lvl7pPr lvl="6" algn="ctr">
              <a:spcBef>
                <a:spcPts val="600"/>
              </a:spcBef>
              <a:spcAft>
                <a:spcPts val="0"/>
              </a:spcAft>
              <a:buSzPts val="1104"/>
              <a:buNone/>
              <a:defRPr>
                <a:solidFill>
                  <a:srgbClr val="888888"/>
                </a:solidFill>
              </a:defRPr>
            </a:lvl7pPr>
            <a:lvl8pPr lvl="7" algn="ctr">
              <a:spcBef>
                <a:spcPts val="600"/>
              </a:spcBef>
              <a:spcAft>
                <a:spcPts val="0"/>
              </a:spcAft>
              <a:buSzPts val="1104"/>
              <a:buNone/>
              <a:defRPr>
                <a:solidFill>
                  <a:srgbClr val="888888"/>
                </a:solidFill>
              </a:defRPr>
            </a:lvl8pPr>
            <a:lvl9pPr lvl="8" algn="ctr">
              <a:spcBef>
                <a:spcPts val="600"/>
              </a:spcBef>
              <a:spcAft>
                <a:spcPts val="600"/>
              </a:spcAft>
              <a:buSzPts val="1104"/>
              <a:buNone/>
              <a:defRPr>
                <a:solidFill>
                  <a:srgbClr val="888888"/>
                </a:solidFill>
              </a:defRPr>
            </a:lvl9pPr>
          </a:lstStyle>
          <a:p/>
        </p:txBody>
      </p:sp>
      <p:sp>
        <p:nvSpPr>
          <p:cNvPr id="22" name="Google Shape;22;p12"/>
          <p:cNvSpPr txBox="1"/>
          <p:nvPr>
            <p:ph idx="10" type="dt"/>
          </p:nvPr>
        </p:nvSpPr>
        <p:spPr>
          <a:xfrm>
            <a:off x="7605951" y="5956137"/>
            <a:ext cx="28448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2"/>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12"/>
          <p:cNvSpPr txBox="1"/>
          <p:nvPr>
            <p:ph idx="12" type="sldNum"/>
          </p:nvPr>
        </p:nvSpPr>
        <p:spPr>
          <a:xfrm>
            <a:off x="10558300" y="5956137"/>
            <a:ext cx="101644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900" u="none" cap="none" strike="noStrike">
                <a:solidFill>
                  <a:srgbClr val="9F276A"/>
                </a:solidFill>
                <a:latin typeface="Gill Sans"/>
                <a:ea typeface="Gill Sans"/>
                <a:cs typeface="Gill Sans"/>
                <a:sym typeface="Gill Sans"/>
              </a:defRPr>
            </a:lvl1pPr>
            <a:lvl2pPr indent="0" lvl="1" marL="0" algn="r">
              <a:spcBef>
                <a:spcPts val="0"/>
              </a:spcBef>
              <a:buNone/>
              <a:defRPr b="0" i="0" sz="900" u="none" cap="none" strike="noStrike">
                <a:solidFill>
                  <a:srgbClr val="9F276A"/>
                </a:solidFill>
                <a:latin typeface="Gill Sans"/>
                <a:ea typeface="Gill Sans"/>
                <a:cs typeface="Gill Sans"/>
                <a:sym typeface="Gill Sans"/>
              </a:defRPr>
            </a:lvl2pPr>
            <a:lvl3pPr indent="0" lvl="2" marL="0" algn="r">
              <a:spcBef>
                <a:spcPts val="0"/>
              </a:spcBef>
              <a:buNone/>
              <a:defRPr b="0" i="0" sz="900" u="none" cap="none" strike="noStrike">
                <a:solidFill>
                  <a:srgbClr val="9F276A"/>
                </a:solidFill>
                <a:latin typeface="Gill Sans"/>
                <a:ea typeface="Gill Sans"/>
                <a:cs typeface="Gill Sans"/>
                <a:sym typeface="Gill Sans"/>
              </a:defRPr>
            </a:lvl3pPr>
            <a:lvl4pPr indent="0" lvl="3" marL="0" algn="r">
              <a:spcBef>
                <a:spcPts val="0"/>
              </a:spcBef>
              <a:buNone/>
              <a:defRPr b="0" i="0" sz="900" u="none" cap="none" strike="noStrike">
                <a:solidFill>
                  <a:srgbClr val="9F276A"/>
                </a:solidFill>
                <a:latin typeface="Gill Sans"/>
                <a:ea typeface="Gill Sans"/>
                <a:cs typeface="Gill Sans"/>
                <a:sym typeface="Gill Sans"/>
              </a:defRPr>
            </a:lvl4pPr>
            <a:lvl5pPr indent="0" lvl="4" marL="0" algn="r">
              <a:spcBef>
                <a:spcPts val="0"/>
              </a:spcBef>
              <a:buNone/>
              <a:defRPr b="0" i="0" sz="900" u="none" cap="none" strike="noStrike">
                <a:solidFill>
                  <a:srgbClr val="9F276A"/>
                </a:solidFill>
                <a:latin typeface="Gill Sans"/>
                <a:ea typeface="Gill Sans"/>
                <a:cs typeface="Gill Sans"/>
                <a:sym typeface="Gill Sans"/>
              </a:defRPr>
            </a:lvl5pPr>
            <a:lvl6pPr indent="0" lvl="5" marL="0" algn="r">
              <a:spcBef>
                <a:spcPts val="0"/>
              </a:spcBef>
              <a:buNone/>
              <a:defRPr b="0" i="0" sz="900" u="none" cap="none" strike="noStrike">
                <a:solidFill>
                  <a:srgbClr val="9F276A"/>
                </a:solidFill>
                <a:latin typeface="Gill Sans"/>
                <a:ea typeface="Gill Sans"/>
                <a:cs typeface="Gill Sans"/>
                <a:sym typeface="Gill Sans"/>
              </a:defRPr>
            </a:lvl6pPr>
            <a:lvl7pPr indent="0" lvl="6" marL="0" algn="r">
              <a:spcBef>
                <a:spcPts val="0"/>
              </a:spcBef>
              <a:buNone/>
              <a:defRPr b="0" i="0" sz="900" u="none" cap="none" strike="noStrike">
                <a:solidFill>
                  <a:srgbClr val="9F276A"/>
                </a:solidFill>
                <a:latin typeface="Gill Sans"/>
                <a:ea typeface="Gill Sans"/>
                <a:cs typeface="Gill Sans"/>
                <a:sym typeface="Gill Sans"/>
              </a:defRPr>
            </a:lvl7pPr>
            <a:lvl8pPr indent="0" lvl="7" marL="0" algn="r">
              <a:spcBef>
                <a:spcPts val="0"/>
              </a:spcBef>
              <a:buNone/>
              <a:defRPr b="0" i="0" sz="900" u="none" cap="none" strike="noStrike">
                <a:solidFill>
                  <a:srgbClr val="9F276A"/>
                </a:solidFill>
                <a:latin typeface="Gill Sans"/>
                <a:ea typeface="Gill Sans"/>
                <a:cs typeface="Gill Sans"/>
                <a:sym typeface="Gill Sans"/>
              </a:defRPr>
            </a:lvl8pPr>
            <a:lvl9pPr indent="0" lvl="8" marL="0" algn="r">
              <a:spcBef>
                <a:spcPts val="0"/>
              </a:spcBef>
              <a:buNone/>
              <a:defRPr b="0" i="0" sz="900" u="none" cap="none" strike="noStrike">
                <a:solidFill>
                  <a:srgbClr val="9F276A"/>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2" name="Shape 82"/>
        <p:cNvGrpSpPr/>
        <p:nvPr/>
      </p:nvGrpSpPr>
      <p:grpSpPr>
        <a:xfrm>
          <a:off x="0" y="0"/>
          <a:ext cx="0" cy="0"/>
          <a:chOff x="0" y="0"/>
          <a:chExt cx="0" cy="0"/>
        </a:xfrm>
      </p:grpSpPr>
      <p:sp>
        <p:nvSpPr>
          <p:cNvPr id="83" name="Google Shape;83;p21"/>
          <p:cNvSpPr/>
          <p:nvPr/>
        </p:nvSpPr>
        <p:spPr>
          <a:xfrm>
            <a:off x="440286" y="614407"/>
            <a:ext cx="11309338" cy="11892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21"/>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1"/>
          <p:cNvSpPr txBox="1"/>
          <p:nvPr>
            <p:ph idx="1" type="body"/>
          </p:nvPr>
        </p:nvSpPr>
        <p:spPr>
          <a:xfrm rot="5400000">
            <a:off x="4334603" y="-1417408"/>
            <a:ext cx="3522794" cy="11029616"/>
          </a:xfrm>
          <a:prstGeom prst="rect">
            <a:avLst/>
          </a:prstGeom>
          <a:noFill/>
          <a:ln>
            <a:noFill/>
          </a:ln>
        </p:spPr>
        <p:txBody>
          <a:bodyPr anchorCtr="0" anchor="t" bIns="45700" lIns="91425" spcFirstLastPara="1" rIns="91425" wrap="square" tIns="45700">
            <a:normAutofit/>
          </a:bodyPr>
          <a:lstStyle>
            <a:lvl1pPr indent="-333756" lvl="0" marL="457200" algn="l">
              <a:spcBef>
                <a:spcPts val="360"/>
              </a:spcBef>
              <a:spcAft>
                <a:spcPts val="0"/>
              </a:spcAft>
              <a:buSzPts val="1656"/>
              <a:buChar char="◼"/>
              <a:defRPr/>
            </a:lvl1pPr>
            <a:lvl2pPr indent="-322072" lvl="1" marL="914400" algn="l">
              <a:spcBef>
                <a:spcPts val="600"/>
              </a:spcBef>
              <a:spcAft>
                <a:spcPts val="0"/>
              </a:spcAft>
              <a:buSzPts val="1472"/>
              <a:buChar char="◼"/>
              <a:defRPr/>
            </a:lvl2pPr>
            <a:lvl3pPr indent="-310388" lvl="2" marL="1371600" algn="l">
              <a:spcBef>
                <a:spcPts val="600"/>
              </a:spcBef>
              <a:spcAft>
                <a:spcPts val="0"/>
              </a:spcAft>
              <a:buSzPts val="1288"/>
              <a:buChar char="◼"/>
              <a:defRPr/>
            </a:lvl3pPr>
            <a:lvl4pPr indent="-298703" lvl="3" marL="1828800" algn="l">
              <a:spcBef>
                <a:spcPts val="600"/>
              </a:spcBef>
              <a:spcAft>
                <a:spcPts val="0"/>
              </a:spcAft>
              <a:buSzPts val="1104"/>
              <a:buChar char="◼"/>
              <a:defRPr/>
            </a:lvl4pPr>
            <a:lvl5pPr indent="-298704" lvl="4" marL="2286000" algn="l">
              <a:spcBef>
                <a:spcPts val="600"/>
              </a:spcBef>
              <a:spcAft>
                <a:spcPts val="0"/>
              </a:spcAft>
              <a:buSzPts val="1104"/>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86" name="Google Shape;86;p21"/>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1"/>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1"/>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9" name="Shape 89"/>
        <p:cNvGrpSpPr/>
        <p:nvPr/>
      </p:nvGrpSpPr>
      <p:grpSpPr>
        <a:xfrm>
          <a:off x="0" y="0"/>
          <a:ext cx="0" cy="0"/>
          <a:chOff x="0" y="0"/>
          <a:chExt cx="0" cy="0"/>
        </a:xfrm>
      </p:grpSpPr>
      <p:sp>
        <p:nvSpPr>
          <p:cNvPr id="90" name="Google Shape;90;p22"/>
          <p:cNvSpPr/>
          <p:nvPr/>
        </p:nvSpPr>
        <p:spPr>
          <a:xfrm>
            <a:off x="8839201" y="599725"/>
            <a:ext cx="2906817" cy="581695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2"/>
          <p:cNvSpPr txBox="1"/>
          <p:nvPr>
            <p:ph type="title"/>
          </p:nvPr>
        </p:nvSpPr>
        <p:spPr>
          <a:xfrm rot="5400000">
            <a:off x="7249746" y="2265181"/>
            <a:ext cx="5183073" cy="200416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2"/>
          <p:cNvSpPr txBox="1"/>
          <p:nvPr>
            <p:ph idx="1" type="body"/>
          </p:nvPr>
        </p:nvSpPr>
        <p:spPr>
          <a:xfrm rot="5400000">
            <a:off x="2131526" y="-680877"/>
            <a:ext cx="5183073" cy="7896279"/>
          </a:xfrm>
          <a:prstGeom prst="rect">
            <a:avLst/>
          </a:prstGeom>
          <a:noFill/>
          <a:ln>
            <a:noFill/>
          </a:ln>
        </p:spPr>
        <p:txBody>
          <a:bodyPr anchorCtr="0" anchor="t"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93" name="Google Shape;93;p22"/>
          <p:cNvSpPr txBox="1"/>
          <p:nvPr>
            <p:ph idx="10" type="dt"/>
          </p:nvPr>
        </p:nvSpPr>
        <p:spPr>
          <a:xfrm>
            <a:off x="8993673" y="5956137"/>
            <a:ext cx="132814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2"/>
          <p:cNvSpPr txBox="1"/>
          <p:nvPr>
            <p:ph idx="11" type="ftr"/>
          </p:nvPr>
        </p:nvSpPr>
        <p:spPr>
          <a:xfrm>
            <a:off x="774923" y="5951811"/>
            <a:ext cx="789627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22"/>
          <p:cNvSpPr txBox="1"/>
          <p:nvPr>
            <p:ph idx="12" type="sldNum"/>
          </p:nvPr>
        </p:nvSpPr>
        <p:spPr>
          <a:xfrm>
            <a:off x="10446615" y="5956137"/>
            <a:ext cx="116419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900">
                <a:solidFill>
                  <a:srgbClr val="9F276A"/>
                </a:solidFill>
                <a:latin typeface="Gill Sans"/>
                <a:ea typeface="Gill Sans"/>
                <a:cs typeface="Gill Sans"/>
                <a:sym typeface="Gill Sans"/>
              </a:defRPr>
            </a:lvl1pPr>
            <a:lvl2pPr indent="0" lvl="1" marL="0" algn="r">
              <a:spcBef>
                <a:spcPts val="0"/>
              </a:spcBef>
              <a:buNone/>
              <a:defRPr sz="900">
                <a:solidFill>
                  <a:srgbClr val="9F276A"/>
                </a:solidFill>
                <a:latin typeface="Gill Sans"/>
                <a:ea typeface="Gill Sans"/>
                <a:cs typeface="Gill Sans"/>
                <a:sym typeface="Gill Sans"/>
              </a:defRPr>
            </a:lvl2pPr>
            <a:lvl3pPr indent="0" lvl="2" marL="0" algn="r">
              <a:spcBef>
                <a:spcPts val="0"/>
              </a:spcBef>
              <a:buNone/>
              <a:defRPr sz="900">
                <a:solidFill>
                  <a:srgbClr val="9F276A"/>
                </a:solidFill>
                <a:latin typeface="Gill Sans"/>
                <a:ea typeface="Gill Sans"/>
                <a:cs typeface="Gill Sans"/>
                <a:sym typeface="Gill Sans"/>
              </a:defRPr>
            </a:lvl3pPr>
            <a:lvl4pPr indent="0" lvl="3" marL="0" algn="r">
              <a:spcBef>
                <a:spcPts val="0"/>
              </a:spcBef>
              <a:buNone/>
              <a:defRPr sz="900">
                <a:solidFill>
                  <a:srgbClr val="9F276A"/>
                </a:solidFill>
                <a:latin typeface="Gill Sans"/>
                <a:ea typeface="Gill Sans"/>
                <a:cs typeface="Gill Sans"/>
                <a:sym typeface="Gill Sans"/>
              </a:defRPr>
            </a:lvl4pPr>
            <a:lvl5pPr indent="0" lvl="4" marL="0" algn="r">
              <a:spcBef>
                <a:spcPts val="0"/>
              </a:spcBef>
              <a:buNone/>
              <a:defRPr sz="900">
                <a:solidFill>
                  <a:srgbClr val="9F276A"/>
                </a:solidFill>
                <a:latin typeface="Gill Sans"/>
                <a:ea typeface="Gill Sans"/>
                <a:cs typeface="Gill Sans"/>
                <a:sym typeface="Gill Sans"/>
              </a:defRPr>
            </a:lvl5pPr>
            <a:lvl6pPr indent="0" lvl="5" marL="0" algn="r">
              <a:spcBef>
                <a:spcPts val="0"/>
              </a:spcBef>
              <a:buNone/>
              <a:defRPr sz="900">
                <a:solidFill>
                  <a:srgbClr val="9F276A"/>
                </a:solidFill>
                <a:latin typeface="Gill Sans"/>
                <a:ea typeface="Gill Sans"/>
                <a:cs typeface="Gill Sans"/>
                <a:sym typeface="Gill Sans"/>
              </a:defRPr>
            </a:lvl6pPr>
            <a:lvl7pPr indent="0" lvl="6" marL="0" algn="r">
              <a:spcBef>
                <a:spcPts val="0"/>
              </a:spcBef>
              <a:buNone/>
              <a:defRPr sz="900">
                <a:solidFill>
                  <a:srgbClr val="9F276A"/>
                </a:solidFill>
                <a:latin typeface="Gill Sans"/>
                <a:ea typeface="Gill Sans"/>
                <a:cs typeface="Gill Sans"/>
                <a:sym typeface="Gill Sans"/>
              </a:defRPr>
            </a:lvl7pPr>
            <a:lvl8pPr indent="0" lvl="7" marL="0" algn="r">
              <a:spcBef>
                <a:spcPts val="0"/>
              </a:spcBef>
              <a:buNone/>
              <a:defRPr sz="900">
                <a:solidFill>
                  <a:srgbClr val="9F276A"/>
                </a:solidFill>
                <a:latin typeface="Gill Sans"/>
                <a:ea typeface="Gill Sans"/>
                <a:cs typeface="Gill Sans"/>
                <a:sym typeface="Gill Sans"/>
              </a:defRPr>
            </a:lvl8pPr>
            <a:lvl9pPr indent="0" lvl="8" marL="0" algn="r">
              <a:spcBef>
                <a:spcPts val="0"/>
              </a:spcBef>
              <a:buNone/>
              <a:defRPr sz="900">
                <a:solidFill>
                  <a:srgbClr val="9F276A"/>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13"/>
          <p:cNvSpPr/>
          <p:nvPr/>
        </p:nvSpPr>
        <p:spPr>
          <a:xfrm>
            <a:off x="440286" y="614407"/>
            <a:ext cx="11309338" cy="11892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13"/>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3"/>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29" name="Google Shape;29;p13"/>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3"/>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3"/>
          <p:cNvSpPr txBox="1"/>
          <p:nvPr>
            <p:ph idx="12" type="sldNum"/>
          </p:nvPr>
        </p:nvSpPr>
        <p:spPr>
          <a:xfrm>
            <a:off x="10558300" y="5956137"/>
            <a:ext cx="1052508"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14"/>
          <p:cNvSpPr/>
          <p:nvPr/>
        </p:nvSpPr>
        <p:spPr>
          <a:xfrm>
            <a:off x="447817" y="5141974"/>
            <a:ext cx="11290860" cy="12588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14"/>
          <p:cNvSpPr txBox="1"/>
          <p:nvPr>
            <p:ph type="title"/>
          </p:nvPr>
        </p:nvSpPr>
        <p:spPr>
          <a:xfrm>
            <a:off x="581193" y="3043910"/>
            <a:ext cx="11029615" cy="1497507"/>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3600"/>
              <a:buFont typeface="Gill Sans"/>
              <a:buNone/>
              <a:defRPr b="0" sz="3600" cap="none">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4"/>
          <p:cNvSpPr txBox="1"/>
          <p:nvPr>
            <p:ph idx="1" type="body"/>
          </p:nvPr>
        </p:nvSpPr>
        <p:spPr>
          <a:xfrm>
            <a:off x="581192" y="4541417"/>
            <a:ext cx="11029615" cy="600556"/>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SzPts val="1656"/>
              <a:buNone/>
              <a:defRPr sz="1800" cap="none">
                <a:solidFill>
                  <a:schemeClr val="accent2"/>
                </a:solidFill>
              </a:defRPr>
            </a:lvl1pPr>
            <a:lvl2pPr indent="-228600" lvl="1" marL="914400" algn="l">
              <a:spcBef>
                <a:spcPts val="600"/>
              </a:spcBef>
              <a:spcAft>
                <a:spcPts val="0"/>
              </a:spcAft>
              <a:buSzPts val="1656"/>
              <a:buNone/>
              <a:defRPr sz="1800">
                <a:solidFill>
                  <a:srgbClr val="888888"/>
                </a:solidFill>
              </a:defRPr>
            </a:lvl2pPr>
            <a:lvl3pPr indent="-228600" lvl="2" marL="1371600" algn="l">
              <a:spcBef>
                <a:spcPts val="600"/>
              </a:spcBef>
              <a:spcAft>
                <a:spcPts val="0"/>
              </a:spcAft>
              <a:buSzPts val="1472"/>
              <a:buNone/>
              <a:defRPr sz="1600">
                <a:solidFill>
                  <a:srgbClr val="888888"/>
                </a:solidFill>
              </a:defRPr>
            </a:lvl3pPr>
            <a:lvl4pPr indent="-228600" lvl="3" marL="1828800" algn="l">
              <a:spcBef>
                <a:spcPts val="600"/>
              </a:spcBef>
              <a:spcAft>
                <a:spcPts val="0"/>
              </a:spcAft>
              <a:buSzPts val="1288"/>
              <a:buNone/>
              <a:defRPr sz="1400">
                <a:solidFill>
                  <a:srgbClr val="888888"/>
                </a:solidFill>
              </a:defRPr>
            </a:lvl4pPr>
            <a:lvl5pPr indent="-228600" lvl="4" marL="2286000" algn="l">
              <a:spcBef>
                <a:spcPts val="600"/>
              </a:spcBef>
              <a:spcAft>
                <a:spcPts val="0"/>
              </a:spcAft>
              <a:buSzPts val="1288"/>
              <a:buNone/>
              <a:defRPr sz="1400">
                <a:solidFill>
                  <a:srgbClr val="888888"/>
                </a:solidFill>
              </a:defRPr>
            </a:lvl5pPr>
            <a:lvl6pPr indent="-228600" lvl="5" marL="2743200" algn="l">
              <a:spcBef>
                <a:spcPts val="600"/>
              </a:spcBef>
              <a:spcAft>
                <a:spcPts val="0"/>
              </a:spcAft>
              <a:buSzPts val="1288"/>
              <a:buNone/>
              <a:defRPr sz="1400">
                <a:solidFill>
                  <a:srgbClr val="888888"/>
                </a:solidFill>
              </a:defRPr>
            </a:lvl6pPr>
            <a:lvl7pPr indent="-228600" lvl="6" marL="3200400" algn="l">
              <a:spcBef>
                <a:spcPts val="600"/>
              </a:spcBef>
              <a:spcAft>
                <a:spcPts val="0"/>
              </a:spcAft>
              <a:buSzPts val="1288"/>
              <a:buNone/>
              <a:defRPr sz="1400">
                <a:solidFill>
                  <a:srgbClr val="888888"/>
                </a:solidFill>
              </a:defRPr>
            </a:lvl7pPr>
            <a:lvl8pPr indent="-228600" lvl="7" marL="3657600" algn="l">
              <a:spcBef>
                <a:spcPts val="600"/>
              </a:spcBef>
              <a:spcAft>
                <a:spcPts val="0"/>
              </a:spcAft>
              <a:buSzPts val="1288"/>
              <a:buNone/>
              <a:defRPr sz="1400">
                <a:solidFill>
                  <a:srgbClr val="888888"/>
                </a:solidFill>
              </a:defRPr>
            </a:lvl8pPr>
            <a:lvl9pPr indent="-228600" lvl="8" marL="4114800" algn="l">
              <a:spcBef>
                <a:spcPts val="600"/>
              </a:spcBef>
              <a:spcAft>
                <a:spcPts val="600"/>
              </a:spcAft>
              <a:buSzPts val="1288"/>
              <a:buNone/>
              <a:defRPr sz="1400">
                <a:solidFill>
                  <a:srgbClr val="888888"/>
                </a:solidFill>
              </a:defRPr>
            </a:lvl9pPr>
          </a:lstStyle>
          <a:p/>
        </p:txBody>
      </p:sp>
      <p:sp>
        <p:nvSpPr>
          <p:cNvPr id="36" name="Google Shape;36;p14"/>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4"/>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4"/>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900">
                <a:solidFill>
                  <a:srgbClr val="9F276A"/>
                </a:solidFill>
                <a:latin typeface="Gill Sans"/>
                <a:ea typeface="Gill Sans"/>
                <a:cs typeface="Gill Sans"/>
                <a:sym typeface="Gill Sans"/>
              </a:defRPr>
            </a:lvl1pPr>
            <a:lvl2pPr indent="0" lvl="1" marL="0" algn="r">
              <a:spcBef>
                <a:spcPts val="0"/>
              </a:spcBef>
              <a:buNone/>
              <a:defRPr sz="900">
                <a:solidFill>
                  <a:srgbClr val="9F276A"/>
                </a:solidFill>
                <a:latin typeface="Gill Sans"/>
                <a:ea typeface="Gill Sans"/>
                <a:cs typeface="Gill Sans"/>
                <a:sym typeface="Gill Sans"/>
              </a:defRPr>
            </a:lvl2pPr>
            <a:lvl3pPr indent="0" lvl="2" marL="0" algn="r">
              <a:spcBef>
                <a:spcPts val="0"/>
              </a:spcBef>
              <a:buNone/>
              <a:defRPr sz="900">
                <a:solidFill>
                  <a:srgbClr val="9F276A"/>
                </a:solidFill>
                <a:latin typeface="Gill Sans"/>
                <a:ea typeface="Gill Sans"/>
                <a:cs typeface="Gill Sans"/>
                <a:sym typeface="Gill Sans"/>
              </a:defRPr>
            </a:lvl3pPr>
            <a:lvl4pPr indent="0" lvl="3" marL="0" algn="r">
              <a:spcBef>
                <a:spcPts val="0"/>
              </a:spcBef>
              <a:buNone/>
              <a:defRPr sz="900">
                <a:solidFill>
                  <a:srgbClr val="9F276A"/>
                </a:solidFill>
                <a:latin typeface="Gill Sans"/>
                <a:ea typeface="Gill Sans"/>
                <a:cs typeface="Gill Sans"/>
                <a:sym typeface="Gill Sans"/>
              </a:defRPr>
            </a:lvl4pPr>
            <a:lvl5pPr indent="0" lvl="4" marL="0" algn="r">
              <a:spcBef>
                <a:spcPts val="0"/>
              </a:spcBef>
              <a:buNone/>
              <a:defRPr sz="900">
                <a:solidFill>
                  <a:srgbClr val="9F276A"/>
                </a:solidFill>
                <a:latin typeface="Gill Sans"/>
                <a:ea typeface="Gill Sans"/>
                <a:cs typeface="Gill Sans"/>
                <a:sym typeface="Gill Sans"/>
              </a:defRPr>
            </a:lvl5pPr>
            <a:lvl6pPr indent="0" lvl="5" marL="0" algn="r">
              <a:spcBef>
                <a:spcPts val="0"/>
              </a:spcBef>
              <a:buNone/>
              <a:defRPr sz="900">
                <a:solidFill>
                  <a:srgbClr val="9F276A"/>
                </a:solidFill>
                <a:latin typeface="Gill Sans"/>
                <a:ea typeface="Gill Sans"/>
                <a:cs typeface="Gill Sans"/>
                <a:sym typeface="Gill Sans"/>
              </a:defRPr>
            </a:lvl6pPr>
            <a:lvl7pPr indent="0" lvl="6" marL="0" algn="r">
              <a:spcBef>
                <a:spcPts val="0"/>
              </a:spcBef>
              <a:buNone/>
              <a:defRPr sz="900">
                <a:solidFill>
                  <a:srgbClr val="9F276A"/>
                </a:solidFill>
                <a:latin typeface="Gill Sans"/>
                <a:ea typeface="Gill Sans"/>
                <a:cs typeface="Gill Sans"/>
                <a:sym typeface="Gill Sans"/>
              </a:defRPr>
            </a:lvl7pPr>
            <a:lvl8pPr indent="0" lvl="7" marL="0" algn="r">
              <a:spcBef>
                <a:spcPts val="0"/>
              </a:spcBef>
              <a:buNone/>
              <a:defRPr sz="900">
                <a:solidFill>
                  <a:srgbClr val="9F276A"/>
                </a:solidFill>
                <a:latin typeface="Gill Sans"/>
                <a:ea typeface="Gill Sans"/>
                <a:cs typeface="Gill Sans"/>
                <a:sym typeface="Gill Sans"/>
              </a:defRPr>
            </a:lvl8pPr>
            <a:lvl9pPr indent="0" lvl="8" marL="0" algn="r">
              <a:spcBef>
                <a:spcPts val="0"/>
              </a:spcBef>
              <a:buNone/>
              <a:defRPr sz="900">
                <a:solidFill>
                  <a:srgbClr val="9F276A"/>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9" name="Shape 39"/>
        <p:cNvGrpSpPr/>
        <p:nvPr/>
      </p:nvGrpSpPr>
      <p:grpSpPr>
        <a:xfrm>
          <a:off x="0" y="0"/>
          <a:ext cx="0" cy="0"/>
          <a:chOff x="0" y="0"/>
          <a:chExt cx="0" cy="0"/>
        </a:xfrm>
      </p:grpSpPr>
      <p:sp>
        <p:nvSpPr>
          <p:cNvPr id="40" name="Google Shape;40;p15"/>
          <p:cNvSpPr/>
          <p:nvPr/>
        </p:nvSpPr>
        <p:spPr>
          <a:xfrm>
            <a:off x="445982" y="606554"/>
            <a:ext cx="11300036" cy="12588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15"/>
          <p:cNvSpPr txBox="1"/>
          <p:nvPr>
            <p:ph type="title"/>
          </p:nvPr>
        </p:nvSpPr>
        <p:spPr>
          <a:xfrm>
            <a:off x="581193" y="729658"/>
            <a:ext cx="11029616" cy="98833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5"/>
          <p:cNvSpPr txBox="1"/>
          <p:nvPr>
            <p:ph idx="1" type="body"/>
          </p:nvPr>
        </p:nvSpPr>
        <p:spPr>
          <a:xfrm>
            <a:off x="581193" y="2228003"/>
            <a:ext cx="5422390" cy="3633047"/>
          </a:xfrm>
          <a:prstGeom prst="rect">
            <a:avLst/>
          </a:prstGeom>
          <a:noFill/>
          <a:ln>
            <a:noFill/>
          </a:ln>
        </p:spPr>
        <p:txBody>
          <a:bodyPr anchorCtr="0" anchor="ctr"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43" name="Google Shape;43;p15"/>
          <p:cNvSpPr txBox="1"/>
          <p:nvPr>
            <p:ph idx="2" type="body"/>
          </p:nvPr>
        </p:nvSpPr>
        <p:spPr>
          <a:xfrm>
            <a:off x="6188417" y="2228003"/>
            <a:ext cx="5422392" cy="3633047"/>
          </a:xfrm>
          <a:prstGeom prst="rect">
            <a:avLst/>
          </a:prstGeom>
          <a:noFill/>
          <a:ln>
            <a:noFill/>
          </a:ln>
        </p:spPr>
        <p:txBody>
          <a:bodyPr anchorCtr="0" anchor="ctr"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44" name="Google Shape;44;p15"/>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5"/>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15"/>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7" name="Shape 47"/>
        <p:cNvGrpSpPr/>
        <p:nvPr/>
      </p:nvGrpSpPr>
      <p:grpSpPr>
        <a:xfrm>
          <a:off x="0" y="0"/>
          <a:ext cx="0" cy="0"/>
          <a:chOff x="0" y="0"/>
          <a:chExt cx="0" cy="0"/>
        </a:xfrm>
      </p:grpSpPr>
      <p:sp>
        <p:nvSpPr>
          <p:cNvPr id="48" name="Google Shape;48;p16"/>
          <p:cNvSpPr/>
          <p:nvPr/>
        </p:nvSpPr>
        <p:spPr>
          <a:xfrm>
            <a:off x="445982" y="606554"/>
            <a:ext cx="11300036" cy="12588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16"/>
          <p:cNvSpPr txBox="1"/>
          <p:nvPr>
            <p:ph type="title"/>
          </p:nvPr>
        </p:nvSpPr>
        <p:spPr>
          <a:xfrm>
            <a:off x="581193" y="729658"/>
            <a:ext cx="11029616" cy="98833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6"/>
          <p:cNvSpPr txBox="1"/>
          <p:nvPr>
            <p:ph idx="1" type="body"/>
          </p:nvPr>
        </p:nvSpPr>
        <p:spPr>
          <a:xfrm>
            <a:off x="887219" y="2250892"/>
            <a:ext cx="5087075" cy="536005"/>
          </a:xfrm>
          <a:prstGeom prst="rect">
            <a:avLst/>
          </a:prstGeom>
          <a:noFill/>
          <a:ln>
            <a:noFill/>
          </a:ln>
        </p:spPr>
        <p:txBody>
          <a:bodyPr anchorCtr="0" anchor="b" bIns="45700" lIns="91425" spcFirstLastPara="1" rIns="91425" wrap="square" tIns="45700">
            <a:noAutofit/>
          </a:bodyPr>
          <a:lstStyle>
            <a:lvl1pPr indent="-228600" lvl="0" marL="457200" algn="l">
              <a:spcBef>
                <a:spcPts val="440"/>
              </a:spcBef>
              <a:spcAft>
                <a:spcPts val="0"/>
              </a:spcAft>
              <a:buSzPts val="2024"/>
              <a:buNone/>
              <a:defRPr b="0" sz="2200">
                <a:solidFill>
                  <a:schemeClr val="accent2"/>
                </a:solidFill>
              </a:defRPr>
            </a:lvl1pPr>
            <a:lvl2pPr indent="-228600" lvl="1" marL="914400" algn="l">
              <a:spcBef>
                <a:spcPts val="600"/>
              </a:spcBef>
              <a:spcAft>
                <a:spcPts val="0"/>
              </a:spcAft>
              <a:buSzPts val="1840"/>
              <a:buNone/>
              <a:defRPr b="1" sz="2000"/>
            </a:lvl2pPr>
            <a:lvl3pPr indent="-228600" lvl="2" marL="1371600" algn="l">
              <a:spcBef>
                <a:spcPts val="600"/>
              </a:spcBef>
              <a:spcAft>
                <a:spcPts val="0"/>
              </a:spcAft>
              <a:buSzPts val="1656"/>
              <a:buNone/>
              <a:defRPr b="1" sz="1800"/>
            </a:lvl3pPr>
            <a:lvl4pPr indent="-228600" lvl="3" marL="1828800" algn="l">
              <a:spcBef>
                <a:spcPts val="600"/>
              </a:spcBef>
              <a:spcAft>
                <a:spcPts val="0"/>
              </a:spcAft>
              <a:buSzPts val="1472"/>
              <a:buNone/>
              <a:defRPr b="1" sz="1600"/>
            </a:lvl4pPr>
            <a:lvl5pPr indent="-228600" lvl="4" marL="2286000" algn="l">
              <a:spcBef>
                <a:spcPts val="600"/>
              </a:spcBef>
              <a:spcAft>
                <a:spcPts val="0"/>
              </a:spcAft>
              <a:buSzPts val="1472"/>
              <a:buNone/>
              <a:defRPr b="1" sz="1600"/>
            </a:lvl5pPr>
            <a:lvl6pPr indent="-228600" lvl="5" marL="2743200" algn="l">
              <a:spcBef>
                <a:spcPts val="600"/>
              </a:spcBef>
              <a:spcAft>
                <a:spcPts val="0"/>
              </a:spcAft>
              <a:buSzPts val="1472"/>
              <a:buNone/>
              <a:defRPr b="1" sz="1600"/>
            </a:lvl6pPr>
            <a:lvl7pPr indent="-228600" lvl="6" marL="3200400" algn="l">
              <a:spcBef>
                <a:spcPts val="600"/>
              </a:spcBef>
              <a:spcAft>
                <a:spcPts val="0"/>
              </a:spcAft>
              <a:buSzPts val="1472"/>
              <a:buNone/>
              <a:defRPr b="1" sz="1600"/>
            </a:lvl7pPr>
            <a:lvl8pPr indent="-228600" lvl="7" marL="3657600" algn="l">
              <a:spcBef>
                <a:spcPts val="600"/>
              </a:spcBef>
              <a:spcAft>
                <a:spcPts val="0"/>
              </a:spcAft>
              <a:buSzPts val="1472"/>
              <a:buNone/>
              <a:defRPr b="1" sz="1600"/>
            </a:lvl8pPr>
            <a:lvl9pPr indent="-228600" lvl="8" marL="4114800" algn="l">
              <a:spcBef>
                <a:spcPts val="600"/>
              </a:spcBef>
              <a:spcAft>
                <a:spcPts val="600"/>
              </a:spcAft>
              <a:buSzPts val="1472"/>
              <a:buNone/>
              <a:defRPr b="1" sz="1600"/>
            </a:lvl9pPr>
          </a:lstStyle>
          <a:p/>
        </p:txBody>
      </p:sp>
      <p:sp>
        <p:nvSpPr>
          <p:cNvPr id="51" name="Google Shape;51;p16"/>
          <p:cNvSpPr txBox="1"/>
          <p:nvPr>
            <p:ph idx="2" type="body"/>
          </p:nvPr>
        </p:nvSpPr>
        <p:spPr>
          <a:xfrm>
            <a:off x="581194" y="2926052"/>
            <a:ext cx="5393100" cy="2934999"/>
          </a:xfrm>
          <a:prstGeom prst="rect">
            <a:avLst/>
          </a:prstGeom>
          <a:noFill/>
          <a:ln>
            <a:noFill/>
          </a:ln>
        </p:spPr>
        <p:txBody>
          <a:bodyPr anchorCtr="0" anchor="t"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52" name="Google Shape;52;p16"/>
          <p:cNvSpPr txBox="1"/>
          <p:nvPr>
            <p:ph idx="3" type="body"/>
          </p:nvPr>
        </p:nvSpPr>
        <p:spPr>
          <a:xfrm>
            <a:off x="6523735" y="2250892"/>
            <a:ext cx="5087073" cy="553373"/>
          </a:xfrm>
          <a:prstGeom prst="rect">
            <a:avLst/>
          </a:prstGeom>
          <a:noFill/>
          <a:ln>
            <a:noFill/>
          </a:ln>
        </p:spPr>
        <p:txBody>
          <a:bodyPr anchorCtr="0" anchor="b" bIns="45700" lIns="91425" spcFirstLastPara="1" rIns="91425" wrap="square" tIns="45700">
            <a:noAutofit/>
          </a:bodyPr>
          <a:lstStyle>
            <a:lvl1pPr indent="-228600" lvl="0" marL="457200" algn="l">
              <a:spcBef>
                <a:spcPts val="440"/>
              </a:spcBef>
              <a:spcAft>
                <a:spcPts val="0"/>
              </a:spcAft>
              <a:buSzPts val="2024"/>
              <a:buNone/>
              <a:defRPr b="0" sz="2200">
                <a:solidFill>
                  <a:schemeClr val="accent2"/>
                </a:solidFill>
              </a:defRPr>
            </a:lvl1pPr>
            <a:lvl2pPr indent="-228600" lvl="1" marL="914400" algn="l">
              <a:spcBef>
                <a:spcPts val="600"/>
              </a:spcBef>
              <a:spcAft>
                <a:spcPts val="0"/>
              </a:spcAft>
              <a:buSzPts val="1840"/>
              <a:buNone/>
              <a:defRPr b="1" sz="2000"/>
            </a:lvl2pPr>
            <a:lvl3pPr indent="-228600" lvl="2" marL="1371600" algn="l">
              <a:spcBef>
                <a:spcPts val="600"/>
              </a:spcBef>
              <a:spcAft>
                <a:spcPts val="0"/>
              </a:spcAft>
              <a:buSzPts val="1656"/>
              <a:buNone/>
              <a:defRPr b="1" sz="1800"/>
            </a:lvl3pPr>
            <a:lvl4pPr indent="-228600" lvl="3" marL="1828800" algn="l">
              <a:spcBef>
                <a:spcPts val="600"/>
              </a:spcBef>
              <a:spcAft>
                <a:spcPts val="0"/>
              </a:spcAft>
              <a:buSzPts val="1472"/>
              <a:buNone/>
              <a:defRPr b="1" sz="1600"/>
            </a:lvl4pPr>
            <a:lvl5pPr indent="-228600" lvl="4" marL="2286000" algn="l">
              <a:spcBef>
                <a:spcPts val="600"/>
              </a:spcBef>
              <a:spcAft>
                <a:spcPts val="0"/>
              </a:spcAft>
              <a:buSzPts val="1472"/>
              <a:buNone/>
              <a:defRPr b="1" sz="1600"/>
            </a:lvl5pPr>
            <a:lvl6pPr indent="-228600" lvl="5" marL="2743200" algn="l">
              <a:spcBef>
                <a:spcPts val="600"/>
              </a:spcBef>
              <a:spcAft>
                <a:spcPts val="0"/>
              </a:spcAft>
              <a:buSzPts val="1472"/>
              <a:buNone/>
              <a:defRPr b="1" sz="1600"/>
            </a:lvl6pPr>
            <a:lvl7pPr indent="-228600" lvl="6" marL="3200400" algn="l">
              <a:spcBef>
                <a:spcPts val="600"/>
              </a:spcBef>
              <a:spcAft>
                <a:spcPts val="0"/>
              </a:spcAft>
              <a:buSzPts val="1472"/>
              <a:buNone/>
              <a:defRPr b="1" sz="1600"/>
            </a:lvl7pPr>
            <a:lvl8pPr indent="-228600" lvl="7" marL="3657600" algn="l">
              <a:spcBef>
                <a:spcPts val="600"/>
              </a:spcBef>
              <a:spcAft>
                <a:spcPts val="0"/>
              </a:spcAft>
              <a:buSzPts val="1472"/>
              <a:buNone/>
              <a:defRPr b="1" sz="1600"/>
            </a:lvl8pPr>
            <a:lvl9pPr indent="-228600" lvl="8" marL="4114800" algn="l">
              <a:spcBef>
                <a:spcPts val="600"/>
              </a:spcBef>
              <a:spcAft>
                <a:spcPts val="600"/>
              </a:spcAft>
              <a:buSzPts val="1472"/>
              <a:buNone/>
              <a:defRPr b="1" sz="1600"/>
            </a:lvl9pPr>
          </a:lstStyle>
          <a:p/>
        </p:txBody>
      </p:sp>
      <p:sp>
        <p:nvSpPr>
          <p:cNvPr id="53" name="Google Shape;53;p16"/>
          <p:cNvSpPr txBox="1"/>
          <p:nvPr>
            <p:ph idx="4" type="body"/>
          </p:nvPr>
        </p:nvSpPr>
        <p:spPr>
          <a:xfrm>
            <a:off x="6217709" y="2926052"/>
            <a:ext cx="5393100" cy="2934999"/>
          </a:xfrm>
          <a:prstGeom prst="rect">
            <a:avLst/>
          </a:prstGeom>
          <a:noFill/>
          <a:ln>
            <a:noFill/>
          </a:ln>
        </p:spPr>
        <p:txBody>
          <a:bodyPr anchorCtr="0" anchor="t" bIns="45700" lIns="91425" spcFirstLastPara="1" rIns="91425" wrap="square" tIns="45700">
            <a:normAutofit/>
          </a:bodyPr>
          <a:lstStyle>
            <a:lvl1pPr indent="-333756" lvl="0" marL="457200" algn="l">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54" name="Google Shape;54;p16"/>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16"/>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6"/>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7" name="Shape 57"/>
        <p:cNvGrpSpPr/>
        <p:nvPr/>
      </p:nvGrpSpPr>
      <p:grpSpPr>
        <a:xfrm>
          <a:off x="0" y="0"/>
          <a:ext cx="0" cy="0"/>
          <a:chOff x="0" y="0"/>
          <a:chExt cx="0" cy="0"/>
        </a:xfrm>
      </p:grpSpPr>
      <p:sp>
        <p:nvSpPr>
          <p:cNvPr id="58" name="Google Shape;58;p17"/>
          <p:cNvSpPr/>
          <p:nvPr/>
        </p:nvSpPr>
        <p:spPr>
          <a:xfrm>
            <a:off x="440683" y="606554"/>
            <a:ext cx="11300036" cy="125882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7"/>
          <p:cNvSpPr txBox="1"/>
          <p:nvPr>
            <p:ph type="title"/>
          </p:nvPr>
        </p:nvSpPr>
        <p:spPr>
          <a:xfrm>
            <a:off x="575894" y="729658"/>
            <a:ext cx="11029616" cy="98833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7"/>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17"/>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7"/>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3" name="Shape 63"/>
        <p:cNvGrpSpPr/>
        <p:nvPr/>
      </p:nvGrpSpPr>
      <p:grpSpPr>
        <a:xfrm>
          <a:off x="0" y="0"/>
          <a:ext cx="0" cy="0"/>
          <a:chOff x="0" y="0"/>
          <a:chExt cx="0" cy="0"/>
        </a:xfrm>
      </p:grpSpPr>
      <p:sp>
        <p:nvSpPr>
          <p:cNvPr id="64" name="Google Shape;64;p18"/>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8"/>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8"/>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7" name="Shape 67"/>
        <p:cNvGrpSpPr/>
        <p:nvPr/>
      </p:nvGrpSpPr>
      <p:grpSpPr>
        <a:xfrm>
          <a:off x="0" y="0"/>
          <a:ext cx="0" cy="0"/>
          <a:chOff x="0" y="0"/>
          <a:chExt cx="0" cy="0"/>
        </a:xfrm>
      </p:grpSpPr>
      <p:sp>
        <p:nvSpPr>
          <p:cNvPr id="68" name="Google Shape;68;p19"/>
          <p:cNvSpPr/>
          <p:nvPr/>
        </p:nvSpPr>
        <p:spPr>
          <a:xfrm>
            <a:off x="447817" y="5141973"/>
            <a:ext cx="11298200" cy="1274702"/>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9"/>
          <p:cNvSpPr txBox="1"/>
          <p:nvPr>
            <p:ph type="title"/>
          </p:nvPr>
        </p:nvSpPr>
        <p:spPr>
          <a:xfrm>
            <a:off x="581192" y="5262296"/>
            <a:ext cx="4909445" cy="689514"/>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9F276A"/>
              </a:buClr>
              <a:buSzPts val="2000"/>
              <a:buFont typeface="Gill Sans"/>
              <a:buNone/>
              <a:defRPr b="0" sz="2000">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9"/>
          <p:cNvSpPr txBox="1"/>
          <p:nvPr>
            <p:ph idx="1" type="body"/>
          </p:nvPr>
        </p:nvSpPr>
        <p:spPr>
          <a:xfrm>
            <a:off x="447816" y="601200"/>
            <a:ext cx="11292840" cy="4204800"/>
          </a:xfrm>
          <a:prstGeom prst="rect">
            <a:avLst/>
          </a:prstGeom>
          <a:noFill/>
          <a:ln>
            <a:noFill/>
          </a:ln>
        </p:spPr>
        <p:txBody>
          <a:bodyPr anchorCtr="0" anchor="ctr" bIns="45700" lIns="91425" spcFirstLastPara="1" rIns="91425" wrap="square" tIns="45700">
            <a:normAutofit/>
          </a:bodyPr>
          <a:lstStyle>
            <a:lvl1pPr indent="-345440" lvl="0" marL="457200" algn="l">
              <a:spcBef>
                <a:spcPts val="400"/>
              </a:spcBef>
              <a:spcAft>
                <a:spcPts val="0"/>
              </a:spcAft>
              <a:buSzPts val="1840"/>
              <a:buChar char="◼"/>
              <a:defRPr sz="2000">
                <a:solidFill>
                  <a:schemeClr val="dk2"/>
                </a:solidFill>
              </a:defRPr>
            </a:lvl1pPr>
            <a:lvl2pPr indent="-333756" lvl="1" marL="914400" algn="l">
              <a:spcBef>
                <a:spcPts val="600"/>
              </a:spcBef>
              <a:spcAft>
                <a:spcPts val="0"/>
              </a:spcAft>
              <a:buSzPts val="1656"/>
              <a:buChar char="◼"/>
              <a:defRPr sz="1800">
                <a:solidFill>
                  <a:schemeClr val="dk2"/>
                </a:solidFill>
              </a:defRPr>
            </a:lvl2pPr>
            <a:lvl3pPr indent="-322072" lvl="2" marL="1371600" algn="l">
              <a:spcBef>
                <a:spcPts val="600"/>
              </a:spcBef>
              <a:spcAft>
                <a:spcPts val="0"/>
              </a:spcAft>
              <a:buSzPts val="1472"/>
              <a:buChar char="◼"/>
              <a:defRPr sz="1600">
                <a:solidFill>
                  <a:schemeClr val="dk2"/>
                </a:solidFill>
              </a:defRPr>
            </a:lvl3pPr>
            <a:lvl4pPr indent="-310388" lvl="3" marL="1828800" algn="l">
              <a:spcBef>
                <a:spcPts val="600"/>
              </a:spcBef>
              <a:spcAft>
                <a:spcPts val="0"/>
              </a:spcAft>
              <a:buSzPts val="1288"/>
              <a:buChar char="◼"/>
              <a:defRPr sz="1400">
                <a:solidFill>
                  <a:schemeClr val="dk2"/>
                </a:solidFill>
              </a:defRPr>
            </a:lvl4pPr>
            <a:lvl5pPr indent="-310388" lvl="4" marL="2286000" algn="l">
              <a:spcBef>
                <a:spcPts val="600"/>
              </a:spcBef>
              <a:spcAft>
                <a:spcPts val="0"/>
              </a:spcAft>
              <a:buSzPts val="1288"/>
              <a:buChar char="◼"/>
              <a:defRPr sz="1400">
                <a:solidFill>
                  <a:schemeClr val="dk2"/>
                </a:solidFill>
              </a:defRPr>
            </a:lvl5pPr>
            <a:lvl6pPr indent="-310388" lvl="5" marL="2743200" algn="l">
              <a:spcBef>
                <a:spcPts val="600"/>
              </a:spcBef>
              <a:spcAft>
                <a:spcPts val="0"/>
              </a:spcAft>
              <a:buSzPts val="1288"/>
              <a:buChar char="◼"/>
              <a:defRPr sz="1400">
                <a:solidFill>
                  <a:schemeClr val="dk2"/>
                </a:solidFill>
              </a:defRPr>
            </a:lvl6pPr>
            <a:lvl7pPr indent="-310388" lvl="6" marL="3200400" algn="l">
              <a:spcBef>
                <a:spcPts val="600"/>
              </a:spcBef>
              <a:spcAft>
                <a:spcPts val="0"/>
              </a:spcAft>
              <a:buSzPts val="1288"/>
              <a:buChar char="◼"/>
              <a:defRPr sz="1400">
                <a:solidFill>
                  <a:schemeClr val="dk2"/>
                </a:solidFill>
              </a:defRPr>
            </a:lvl7pPr>
            <a:lvl8pPr indent="-310388" lvl="7" marL="3657600" algn="l">
              <a:spcBef>
                <a:spcPts val="600"/>
              </a:spcBef>
              <a:spcAft>
                <a:spcPts val="0"/>
              </a:spcAft>
              <a:buSzPts val="1288"/>
              <a:buChar char="◼"/>
              <a:defRPr sz="1400">
                <a:solidFill>
                  <a:schemeClr val="dk2"/>
                </a:solidFill>
              </a:defRPr>
            </a:lvl8pPr>
            <a:lvl9pPr indent="-310388" lvl="8" marL="4114800" algn="l">
              <a:spcBef>
                <a:spcPts val="600"/>
              </a:spcBef>
              <a:spcAft>
                <a:spcPts val="600"/>
              </a:spcAft>
              <a:buSzPts val="1288"/>
              <a:buChar char="◼"/>
              <a:defRPr sz="1400">
                <a:solidFill>
                  <a:schemeClr val="dk2"/>
                </a:solidFill>
              </a:defRPr>
            </a:lvl9pPr>
          </a:lstStyle>
          <a:p/>
        </p:txBody>
      </p:sp>
      <p:sp>
        <p:nvSpPr>
          <p:cNvPr id="71" name="Google Shape;71;p19"/>
          <p:cNvSpPr txBox="1"/>
          <p:nvPr>
            <p:ph idx="2" type="body"/>
          </p:nvPr>
        </p:nvSpPr>
        <p:spPr>
          <a:xfrm>
            <a:off x="5740823" y="5262296"/>
            <a:ext cx="5869987" cy="689515"/>
          </a:xfrm>
          <a:prstGeom prst="rect">
            <a:avLst/>
          </a:prstGeom>
          <a:noFill/>
          <a:ln>
            <a:noFill/>
          </a:ln>
        </p:spPr>
        <p:txBody>
          <a:bodyPr anchorCtr="0" anchor="ctr" bIns="45700" lIns="91425" spcFirstLastPara="1" rIns="91425" wrap="square" tIns="45700">
            <a:normAutofit/>
          </a:bodyPr>
          <a:lstStyle>
            <a:lvl1pPr indent="-228600" lvl="0" marL="457200" algn="r">
              <a:spcBef>
                <a:spcPts val="220"/>
              </a:spcBef>
              <a:spcAft>
                <a:spcPts val="0"/>
              </a:spcAft>
              <a:buSzPts val="1012"/>
              <a:buNone/>
              <a:defRPr sz="1100">
                <a:solidFill>
                  <a:schemeClr val="lt1"/>
                </a:solidFill>
              </a:defRPr>
            </a:lvl1pPr>
            <a:lvl2pPr indent="-228600" lvl="1" marL="914400" algn="l">
              <a:spcBef>
                <a:spcPts val="600"/>
              </a:spcBef>
              <a:spcAft>
                <a:spcPts val="0"/>
              </a:spcAft>
              <a:buSzPts val="1012"/>
              <a:buNone/>
              <a:defRPr sz="1100"/>
            </a:lvl2pPr>
            <a:lvl3pPr indent="-228600" lvl="2" marL="1371600" algn="l">
              <a:spcBef>
                <a:spcPts val="600"/>
              </a:spcBef>
              <a:spcAft>
                <a:spcPts val="0"/>
              </a:spcAft>
              <a:buSzPts val="920"/>
              <a:buNone/>
              <a:defRPr sz="1000"/>
            </a:lvl3pPr>
            <a:lvl4pPr indent="-228600" lvl="3" marL="1828800" algn="l">
              <a:spcBef>
                <a:spcPts val="600"/>
              </a:spcBef>
              <a:spcAft>
                <a:spcPts val="0"/>
              </a:spcAft>
              <a:buSzPts val="828"/>
              <a:buNone/>
              <a:defRPr sz="900"/>
            </a:lvl4pPr>
            <a:lvl5pPr indent="-228600" lvl="4" marL="2286000" algn="l">
              <a:spcBef>
                <a:spcPts val="600"/>
              </a:spcBef>
              <a:spcAft>
                <a:spcPts val="0"/>
              </a:spcAft>
              <a:buSzPts val="828"/>
              <a:buNone/>
              <a:defRPr sz="900"/>
            </a:lvl5pPr>
            <a:lvl6pPr indent="-228600" lvl="5" marL="2743200" algn="l">
              <a:spcBef>
                <a:spcPts val="600"/>
              </a:spcBef>
              <a:spcAft>
                <a:spcPts val="0"/>
              </a:spcAft>
              <a:buSzPts val="828"/>
              <a:buNone/>
              <a:defRPr sz="900"/>
            </a:lvl6pPr>
            <a:lvl7pPr indent="-228600" lvl="6" marL="3200400" algn="l">
              <a:spcBef>
                <a:spcPts val="600"/>
              </a:spcBef>
              <a:spcAft>
                <a:spcPts val="0"/>
              </a:spcAft>
              <a:buSzPts val="828"/>
              <a:buNone/>
              <a:defRPr sz="900"/>
            </a:lvl7pPr>
            <a:lvl8pPr indent="-228600" lvl="7" marL="3657600" algn="l">
              <a:spcBef>
                <a:spcPts val="600"/>
              </a:spcBef>
              <a:spcAft>
                <a:spcPts val="0"/>
              </a:spcAft>
              <a:buSzPts val="828"/>
              <a:buNone/>
              <a:defRPr sz="900"/>
            </a:lvl8pPr>
            <a:lvl9pPr indent="-228600" lvl="8" marL="4114800" algn="l">
              <a:spcBef>
                <a:spcPts val="600"/>
              </a:spcBef>
              <a:spcAft>
                <a:spcPts val="600"/>
              </a:spcAft>
              <a:buSzPts val="828"/>
              <a:buNone/>
              <a:defRPr sz="900"/>
            </a:lvl9pPr>
          </a:lstStyle>
          <a:p/>
        </p:txBody>
      </p:sp>
      <p:sp>
        <p:nvSpPr>
          <p:cNvPr id="72" name="Google Shape;72;p19"/>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9"/>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9"/>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900">
                <a:solidFill>
                  <a:srgbClr val="9F276A"/>
                </a:solidFill>
                <a:latin typeface="Gill Sans"/>
                <a:ea typeface="Gill Sans"/>
                <a:cs typeface="Gill Sans"/>
                <a:sym typeface="Gill Sans"/>
              </a:defRPr>
            </a:lvl1pPr>
            <a:lvl2pPr indent="0" lvl="1" marL="0" algn="r">
              <a:spcBef>
                <a:spcPts val="0"/>
              </a:spcBef>
              <a:buNone/>
              <a:defRPr sz="900">
                <a:solidFill>
                  <a:srgbClr val="9F276A"/>
                </a:solidFill>
                <a:latin typeface="Gill Sans"/>
                <a:ea typeface="Gill Sans"/>
                <a:cs typeface="Gill Sans"/>
                <a:sym typeface="Gill Sans"/>
              </a:defRPr>
            </a:lvl2pPr>
            <a:lvl3pPr indent="0" lvl="2" marL="0" algn="r">
              <a:spcBef>
                <a:spcPts val="0"/>
              </a:spcBef>
              <a:buNone/>
              <a:defRPr sz="900">
                <a:solidFill>
                  <a:srgbClr val="9F276A"/>
                </a:solidFill>
                <a:latin typeface="Gill Sans"/>
                <a:ea typeface="Gill Sans"/>
                <a:cs typeface="Gill Sans"/>
                <a:sym typeface="Gill Sans"/>
              </a:defRPr>
            </a:lvl3pPr>
            <a:lvl4pPr indent="0" lvl="3" marL="0" algn="r">
              <a:spcBef>
                <a:spcPts val="0"/>
              </a:spcBef>
              <a:buNone/>
              <a:defRPr sz="900">
                <a:solidFill>
                  <a:srgbClr val="9F276A"/>
                </a:solidFill>
                <a:latin typeface="Gill Sans"/>
                <a:ea typeface="Gill Sans"/>
                <a:cs typeface="Gill Sans"/>
                <a:sym typeface="Gill Sans"/>
              </a:defRPr>
            </a:lvl4pPr>
            <a:lvl5pPr indent="0" lvl="4" marL="0" algn="r">
              <a:spcBef>
                <a:spcPts val="0"/>
              </a:spcBef>
              <a:buNone/>
              <a:defRPr sz="900">
                <a:solidFill>
                  <a:srgbClr val="9F276A"/>
                </a:solidFill>
                <a:latin typeface="Gill Sans"/>
                <a:ea typeface="Gill Sans"/>
                <a:cs typeface="Gill Sans"/>
                <a:sym typeface="Gill Sans"/>
              </a:defRPr>
            </a:lvl5pPr>
            <a:lvl6pPr indent="0" lvl="5" marL="0" algn="r">
              <a:spcBef>
                <a:spcPts val="0"/>
              </a:spcBef>
              <a:buNone/>
              <a:defRPr sz="900">
                <a:solidFill>
                  <a:srgbClr val="9F276A"/>
                </a:solidFill>
                <a:latin typeface="Gill Sans"/>
                <a:ea typeface="Gill Sans"/>
                <a:cs typeface="Gill Sans"/>
                <a:sym typeface="Gill Sans"/>
              </a:defRPr>
            </a:lvl6pPr>
            <a:lvl7pPr indent="0" lvl="6" marL="0" algn="r">
              <a:spcBef>
                <a:spcPts val="0"/>
              </a:spcBef>
              <a:buNone/>
              <a:defRPr sz="900">
                <a:solidFill>
                  <a:srgbClr val="9F276A"/>
                </a:solidFill>
                <a:latin typeface="Gill Sans"/>
                <a:ea typeface="Gill Sans"/>
                <a:cs typeface="Gill Sans"/>
                <a:sym typeface="Gill Sans"/>
              </a:defRPr>
            </a:lvl7pPr>
            <a:lvl8pPr indent="0" lvl="7" marL="0" algn="r">
              <a:spcBef>
                <a:spcPts val="0"/>
              </a:spcBef>
              <a:buNone/>
              <a:defRPr sz="900">
                <a:solidFill>
                  <a:srgbClr val="9F276A"/>
                </a:solidFill>
                <a:latin typeface="Gill Sans"/>
                <a:ea typeface="Gill Sans"/>
                <a:cs typeface="Gill Sans"/>
                <a:sym typeface="Gill Sans"/>
              </a:defRPr>
            </a:lvl8pPr>
            <a:lvl9pPr indent="0" lvl="8" marL="0" algn="r">
              <a:spcBef>
                <a:spcPts val="0"/>
              </a:spcBef>
              <a:buNone/>
              <a:defRPr sz="900">
                <a:solidFill>
                  <a:srgbClr val="9F276A"/>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5" name="Shape 75"/>
        <p:cNvGrpSpPr/>
        <p:nvPr/>
      </p:nvGrpSpPr>
      <p:grpSpPr>
        <a:xfrm>
          <a:off x="0" y="0"/>
          <a:ext cx="0" cy="0"/>
          <a:chOff x="0" y="0"/>
          <a:chExt cx="0" cy="0"/>
        </a:xfrm>
      </p:grpSpPr>
      <p:sp>
        <p:nvSpPr>
          <p:cNvPr id="76" name="Google Shape;76;p20"/>
          <p:cNvSpPr txBox="1"/>
          <p:nvPr>
            <p:ph type="title"/>
          </p:nvPr>
        </p:nvSpPr>
        <p:spPr>
          <a:xfrm>
            <a:off x="581193" y="4693389"/>
            <a:ext cx="11029616"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400"/>
              <a:buFont typeface="Gill Sans"/>
              <a:buNone/>
              <a:defRPr b="0" sz="2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0"/>
          <p:cNvSpPr/>
          <p:nvPr>
            <p:ph idx="2" type="pic"/>
          </p:nvPr>
        </p:nvSpPr>
        <p:spPr>
          <a:xfrm>
            <a:off x="447817" y="599725"/>
            <a:ext cx="11290859" cy="3557252"/>
          </a:xfrm>
          <a:prstGeom prst="rect">
            <a:avLst/>
          </a:prstGeom>
          <a:noFill/>
          <a:ln>
            <a:noFill/>
          </a:ln>
        </p:spPr>
        <p:txBody>
          <a:bodyPr anchorCtr="0" anchor="t" bIns="45700" lIns="91425" spcFirstLastPara="1" rIns="91425" wrap="square" tIns="45700">
            <a:normAutofit/>
          </a:bodyPr>
          <a:lstStyle>
            <a:lvl1pPr lvl="0" marR="0" rtl="0" algn="ctr">
              <a:spcBef>
                <a:spcPts val="320"/>
              </a:spcBef>
              <a:spcAft>
                <a:spcPts val="0"/>
              </a:spcAft>
              <a:buClr>
                <a:schemeClr val="accent2"/>
              </a:buClr>
              <a:buSzPts val="1472"/>
              <a:buFont typeface="Noto Sans Symbols"/>
              <a:buNone/>
              <a:defRPr b="0" i="0" sz="1600" u="none" cap="none" strike="noStrike">
                <a:solidFill>
                  <a:schemeClr val="dk2"/>
                </a:solidFill>
                <a:latin typeface="Gill Sans"/>
                <a:ea typeface="Gill Sans"/>
                <a:cs typeface="Gill Sans"/>
                <a:sym typeface="Gill Sans"/>
              </a:defRPr>
            </a:lvl1pPr>
            <a:lvl2pPr lvl="1" marR="0" rtl="0" algn="l">
              <a:spcBef>
                <a:spcPts val="600"/>
              </a:spcBef>
              <a:spcAft>
                <a:spcPts val="0"/>
              </a:spcAft>
              <a:buClr>
                <a:schemeClr val="accent2"/>
              </a:buClr>
              <a:buSzPts val="1472"/>
              <a:buFont typeface="Noto Sans Symbols"/>
              <a:buNone/>
              <a:defRPr b="0" i="0" sz="1600" u="none" cap="none" strike="noStrike">
                <a:solidFill>
                  <a:schemeClr val="dk2"/>
                </a:solidFill>
                <a:latin typeface="Gill Sans"/>
                <a:ea typeface="Gill Sans"/>
                <a:cs typeface="Gill Sans"/>
                <a:sym typeface="Gill Sans"/>
              </a:defRPr>
            </a:lvl2pPr>
            <a:lvl3pPr lvl="2" marR="0" rtl="0" algn="l">
              <a:spcBef>
                <a:spcPts val="600"/>
              </a:spcBef>
              <a:spcAft>
                <a:spcPts val="0"/>
              </a:spcAft>
              <a:buClr>
                <a:schemeClr val="accent2"/>
              </a:buClr>
              <a:buSzPts val="1472"/>
              <a:buFont typeface="Noto Sans Symbols"/>
              <a:buNone/>
              <a:defRPr b="0" i="0" sz="1600" u="none" cap="none" strike="noStrike">
                <a:solidFill>
                  <a:schemeClr val="dk2"/>
                </a:solidFill>
                <a:latin typeface="Gill Sans"/>
                <a:ea typeface="Gill Sans"/>
                <a:cs typeface="Gill Sans"/>
                <a:sym typeface="Gill Sans"/>
              </a:defRPr>
            </a:lvl3pPr>
            <a:lvl4pPr lvl="3" marR="0" rtl="0" algn="l">
              <a:spcBef>
                <a:spcPts val="600"/>
              </a:spcBef>
              <a:spcAft>
                <a:spcPts val="0"/>
              </a:spcAft>
              <a:buClr>
                <a:schemeClr val="accent2"/>
              </a:buClr>
              <a:buSzPts val="1472"/>
              <a:buFont typeface="Noto Sans Symbols"/>
              <a:buNone/>
              <a:defRPr b="0" i="0" sz="1600" u="none" cap="none" strike="noStrike">
                <a:solidFill>
                  <a:schemeClr val="dk2"/>
                </a:solidFill>
                <a:latin typeface="Gill Sans"/>
                <a:ea typeface="Gill Sans"/>
                <a:cs typeface="Gill Sans"/>
                <a:sym typeface="Gill Sans"/>
              </a:defRPr>
            </a:lvl4pPr>
            <a:lvl5pPr lvl="4" marR="0" rtl="0" algn="l">
              <a:spcBef>
                <a:spcPts val="600"/>
              </a:spcBef>
              <a:spcAft>
                <a:spcPts val="0"/>
              </a:spcAft>
              <a:buClr>
                <a:schemeClr val="accent2"/>
              </a:buClr>
              <a:buSzPts val="1472"/>
              <a:buFont typeface="Noto Sans Symbols"/>
              <a:buNone/>
              <a:defRPr b="0" i="0" sz="1600" u="none" cap="none" strike="noStrike">
                <a:solidFill>
                  <a:schemeClr val="dk2"/>
                </a:solidFill>
                <a:latin typeface="Gill Sans"/>
                <a:ea typeface="Gill Sans"/>
                <a:cs typeface="Gill Sans"/>
                <a:sym typeface="Gill Sans"/>
              </a:defRPr>
            </a:lvl5pPr>
            <a:lvl6pPr lvl="5" marR="0" rtl="0" algn="l">
              <a:spcBef>
                <a:spcPts val="600"/>
              </a:spcBef>
              <a:spcAft>
                <a:spcPts val="0"/>
              </a:spcAft>
              <a:buClr>
                <a:schemeClr val="accent2"/>
              </a:buClr>
              <a:buSzPts val="1472"/>
              <a:buFont typeface="Noto Sans Symbols"/>
              <a:buNone/>
              <a:defRPr b="0" i="0" sz="1600" u="none" cap="none" strike="noStrike">
                <a:solidFill>
                  <a:schemeClr val="dk2"/>
                </a:solidFill>
                <a:latin typeface="Gill Sans"/>
                <a:ea typeface="Gill Sans"/>
                <a:cs typeface="Gill Sans"/>
                <a:sym typeface="Gill Sans"/>
              </a:defRPr>
            </a:lvl6pPr>
            <a:lvl7pPr lvl="6" marR="0" rtl="0" algn="l">
              <a:spcBef>
                <a:spcPts val="600"/>
              </a:spcBef>
              <a:spcAft>
                <a:spcPts val="0"/>
              </a:spcAft>
              <a:buClr>
                <a:schemeClr val="accent2"/>
              </a:buClr>
              <a:buSzPts val="1472"/>
              <a:buFont typeface="Noto Sans Symbols"/>
              <a:buNone/>
              <a:defRPr b="0" i="0" sz="1600" u="none" cap="none" strike="noStrike">
                <a:solidFill>
                  <a:schemeClr val="dk2"/>
                </a:solidFill>
                <a:latin typeface="Gill Sans"/>
                <a:ea typeface="Gill Sans"/>
                <a:cs typeface="Gill Sans"/>
                <a:sym typeface="Gill Sans"/>
              </a:defRPr>
            </a:lvl7pPr>
            <a:lvl8pPr lvl="7" marR="0" rtl="0" algn="l">
              <a:spcBef>
                <a:spcPts val="600"/>
              </a:spcBef>
              <a:spcAft>
                <a:spcPts val="0"/>
              </a:spcAft>
              <a:buClr>
                <a:schemeClr val="accent2"/>
              </a:buClr>
              <a:buSzPts val="1472"/>
              <a:buFont typeface="Noto Sans Symbols"/>
              <a:buNone/>
              <a:defRPr b="0" i="0" sz="1600" u="none" cap="none" strike="noStrike">
                <a:solidFill>
                  <a:schemeClr val="dk2"/>
                </a:solidFill>
                <a:latin typeface="Gill Sans"/>
                <a:ea typeface="Gill Sans"/>
                <a:cs typeface="Gill Sans"/>
                <a:sym typeface="Gill Sans"/>
              </a:defRPr>
            </a:lvl8pPr>
            <a:lvl9pPr lvl="8" marR="0" rtl="0" algn="l">
              <a:spcBef>
                <a:spcPts val="600"/>
              </a:spcBef>
              <a:spcAft>
                <a:spcPts val="600"/>
              </a:spcAft>
              <a:buClr>
                <a:schemeClr val="accent2"/>
              </a:buClr>
              <a:buSzPts val="1472"/>
              <a:buFont typeface="Noto Sans Symbols"/>
              <a:buNone/>
              <a:defRPr b="0" i="0" sz="1600" u="none" cap="none" strike="noStrike">
                <a:solidFill>
                  <a:schemeClr val="dk2"/>
                </a:solidFill>
                <a:latin typeface="Gill Sans"/>
                <a:ea typeface="Gill Sans"/>
                <a:cs typeface="Gill Sans"/>
                <a:sym typeface="Gill Sans"/>
              </a:defRPr>
            </a:lvl9pPr>
          </a:lstStyle>
          <a:p/>
        </p:txBody>
      </p:sp>
      <p:sp>
        <p:nvSpPr>
          <p:cNvPr id="78" name="Google Shape;78;p20"/>
          <p:cNvSpPr txBox="1"/>
          <p:nvPr>
            <p:ph idx="1" type="body"/>
          </p:nvPr>
        </p:nvSpPr>
        <p:spPr>
          <a:xfrm>
            <a:off x="581192" y="5260127"/>
            <a:ext cx="11029617" cy="598671"/>
          </a:xfrm>
          <a:prstGeom prst="rect">
            <a:avLst/>
          </a:prstGeom>
          <a:noFill/>
          <a:ln>
            <a:noFill/>
          </a:ln>
        </p:spPr>
        <p:txBody>
          <a:bodyPr anchorCtr="0" anchor="ctr" bIns="45700" lIns="91425" spcFirstLastPara="1" rIns="91425" wrap="square" tIns="45700">
            <a:normAutofit/>
          </a:bodyPr>
          <a:lstStyle>
            <a:lvl1pPr indent="-228600" lvl="0" marL="457200" algn="l">
              <a:spcBef>
                <a:spcPts val="240"/>
              </a:spcBef>
              <a:spcAft>
                <a:spcPts val="0"/>
              </a:spcAft>
              <a:buSzPts val="1104"/>
              <a:buNone/>
              <a:defRPr sz="1200"/>
            </a:lvl1pPr>
            <a:lvl2pPr indent="-228600" lvl="1" marL="914400" algn="l">
              <a:spcBef>
                <a:spcPts val="600"/>
              </a:spcBef>
              <a:spcAft>
                <a:spcPts val="0"/>
              </a:spcAft>
              <a:buSzPts val="1104"/>
              <a:buNone/>
              <a:defRPr sz="1200"/>
            </a:lvl2pPr>
            <a:lvl3pPr indent="-228600" lvl="2" marL="1371600" algn="l">
              <a:spcBef>
                <a:spcPts val="600"/>
              </a:spcBef>
              <a:spcAft>
                <a:spcPts val="0"/>
              </a:spcAft>
              <a:buSzPts val="920"/>
              <a:buNone/>
              <a:defRPr sz="1000"/>
            </a:lvl3pPr>
            <a:lvl4pPr indent="-228600" lvl="3" marL="1828800" algn="l">
              <a:spcBef>
                <a:spcPts val="600"/>
              </a:spcBef>
              <a:spcAft>
                <a:spcPts val="0"/>
              </a:spcAft>
              <a:buSzPts val="828"/>
              <a:buNone/>
              <a:defRPr sz="900"/>
            </a:lvl4pPr>
            <a:lvl5pPr indent="-228600" lvl="4" marL="2286000" algn="l">
              <a:spcBef>
                <a:spcPts val="600"/>
              </a:spcBef>
              <a:spcAft>
                <a:spcPts val="0"/>
              </a:spcAft>
              <a:buSzPts val="828"/>
              <a:buNone/>
              <a:defRPr sz="900"/>
            </a:lvl5pPr>
            <a:lvl6pPr indent="-228600" lvl="5" marL="2743200" algn="l">
              <a:spcBef>
                <a:spcPts val="600"/>
              </a:spcBef>
              <a:spcAft>
                <a:spcPts val="0"/>
              </a:spcAft>
              <a:buSzPts val="828"/>
              <a:buNone/>
              <a:defRPr sz="900"/>
            </a:lvl6pPr>
            <a:lvl7pPr indent="-228600" lvl="6" marL="3200400" algn="l">
              <a:spcBef>
                <a:spcPts val="600"/>
              </a:spcBef>
              <a:spcAft>
                <a:spcPts val="0"/>
              </a:spcAft>
              <a:buSzPts val="828"/>
              <a:buNone/>
              <a:defRPr sz="900"/>
            </a:lvl7pPr>
            <a:lvl8pPr indent="-228600" lvl="7" marL="3657600" algn="l">
              <a:spcBef>
                <a:spcPts val="600"/>
              </a:spcBef>
              <a:spcAft>
                <a:spcPts val="0"/>
              </a:spcAft>
              <a:buSzPts val="828"/>
              <a:buNone/>
              <a:defRPr sz="900"/>
            </a:lvl8pPr>
            <a:lvl9pPr indent="-228600" lvl="8" marL="4114800" algn="l">
              <a:spcBef>
                <a:spcPts val="600"/>
              </a:spcBef>
              <a:spcAft>
                <a:spcPts val="600"/>
              </a:spcAft>
              <a:buSzPts val="828"/>
              <a:buNone/>
              <a:defRPr sz="900"/>
            </a:lvl9pPr>
          </a:lstStyle>
          <a:p/>
        </p:txBody>
      </p:sp>
      <p:sp>
        <p:nvSpPr>
          <p:cNvPr id="79" name="Google Shape;79;p20"/>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20"/>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0"/>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581192" y="705124"/>
            <a:ext cx="11029616" cy="1189554"/>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lt1"/>
              </a:buClr>
              <a:buSzPts val="2800"/>
              <a:buFont typeface="Gill Sans"/>
              <a:buNone/>
              <a:defRPr b="0" i="0" sz="2800" u="none" cap="none" strike="noStrike">
                <a:solidFill>
                  <a:schemeClr val="lt1"/>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1" name="Google Shape;11;p11"/>
          <p:cNvSpPr txBox="1"/>
          <p:nvPr>
            <p:ph idx="1" type="body"/>
          </p:nvPr>
        </p:nvSpPr>
        <p:spPr>
          <a:xfrm>
            <a:off x="581192" y="2336003"/>
            <a:ext cx="11029616" cy="3522794"/>
          </a:xfrm>
          <a:prstGeom prst="rect">
            <a:avLst/>
          </a:prstGeom>
          <a:noFill/>
          <a:ln>
            <a:noFill/>
          </a:ln>
        </p:spPr>
        <p:txBody>
          <a:bodyPr anchorCtr="0" anchor="ctr" bIns="45700" lIns="91425" spcFirstLastPara="1" rIns="91425" wrap="square" tIns="45700">
            <a:normAutofit/>
          </a:bodyPr>
          <a:lstStyle>
            <a:lvl1pPr indent="-333756" lvl="0" marL="457200" marR="0" rtl="0" algn="l">
              <a:spcBef>
                <a:spcPts val="360"/>
              </a:spcBef>
              <a:spcAft>
                <a:spcPts val="0"/>
              </a:spcAft>
              <a:buClr>
                <a:schemeClr val="accent2"/>
              </a:buClr>
              <a:buSzPts val="1656"/>
              <a:buFont typeface="Noto Sans Symbols"/>
              <a:buChar char="◼"/>
              <a:defRPr b="0" i="0" sz="1800" u="none" cap="none" strike="noStrike">
                <a:solidFill>
                  <a:schemeClr val="dk2"/>
                </a:solidFill>
                <a:latin typeface="Gill Sans"/>
                <a:ea typeface="Gill Sans"/>
                <a:cs typeface="Gill Sans"/>
                <a:sym typeface="Gill Sans"/>
              </a:defRPr>
            </a:lvl1pPr>
            <a:lvl2pPr indent="-322072" lvl="1" marL="914400" marR="0" rtl="0" algn="l">
              <a:spcBef>
                <a:spcPts val="600"/>
              </a:spcBef>
              <a:spcAft>
                <a:spcPts val="0"/>
              </a:spcAft>
              <a:buClr>
                <a:schemeClr val="accent2"/>
              </a:buClr>
              <a:buSzPts val="1472"/>
              <a:buFont typeface="Noto Sans Symbols"/>
              <a:buChar char="◼"/>
              <a:defRPr b="0" i="0" sz="1600" u="none" cap="none" strike="noStrike">
                <a:solidFill>
                  <a:schemeClr val="dk2"/>
                </a:solidFill>
                <a:latin typeface="Gill Sans"/>
                <a:ea typeface="Gill Sans"/>
                <a:cs typeface="Gill Sans"/>
                <a:sym typeface="Gill Sans"/>
              </a:defRPr>
            </a:lvl2pPr>
            <a:lvl3pPr indent="-310388" lvl="2" marL="1371600" marR="0" rtl="0" algn="l">
              <a:spcBef>
                <a:spcPts val="600"/>
              </a:spcBef>
              <a:spcAft>
                <a:spcPts val="0"/>
              </a:spcAft>
              <a:buClr>
                <a:schemeClr val="accent2"/>
              </a:buClr>
              <a:buSzPts val="1288"/>
              <a:buFont typeface="Noto Sans Symbols"/>
              <a:buChar char="◼"/>
              <a:defRPr b="0" i="0" sz="1400" u="none" cap="none" strike="noStrike">
                <a:solidFill>
                  <a:schemeClr val="dk2"/>
                </a:solidFill>
                <a:latin typeface="Gill Sans"/>
                <a:ea typeface="Gill Sans"/>
                <a:cs typeface="Gill Sans"/>
                <a:sym typeface="Gill Sans"/>
              </a:defRPr>
            </a:lvl3pPr>
            <a:lvl4pPr indent="-298703" lvl="3" marL="18288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4pPr>
            <a:lvl5pPr indent="-298704" lvl="4" marL="22860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5pPr>
            <a:lvl6pPr indent="-298704" lvl="5" marL="27432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6pPr>
            <a:lvl7pPr indent="-298704" lvl="6" marL="32004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7pPr>
            <a:lvl8pPr indent="-298703" lvl="7" marL="36576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8pPr>
            <a:lvl9pPr indent="-298703" lvl="8" marL="4114800" marR="0" rtl="0" algn="l">
              <a:spcBef>
                <a:spcPts val="600"/>
              </a:spcBef>
              <a:spcAft>
                <a:spcPts val="600"/>
              </a:spcAft>
              <a:buClr>
                <a:schemeClr val="accent2"/>
              </a:buClr>
              <a:buSzPts val="1104"/>
              <a:buFont typeface="Noto Sans Symbols"/>
              <a:buChar char="◼"/>
              <a:defRPr b="0" i="0" sz="1200" u="none" cap="none" strike="noStrike">
                <a:solidFill>
                  <a:schemeClr val="dk2"/>
                </a:solidFill>
                <a:latin typeface="Gill Sans"/>
                <a:ea typeface="Gill Sans"/>
                <a:cs typeface="Gill Sans"/>
                <a:sym typeface="Gill Sans"/>
              </a:defRPr>
            </a:lvl9pPr>
          </a:lstStyle>
          <a:p/>
        </p:txBody>
      </p:sp>
      <p:sp>
        <p:nvSpPr>
          <p:cNvPr id="12" name="Google Shape;12;p11"/>
          <p:cNvSpPr txBox="1"/>
          <p:nvPr>
            <p:ph idx="10" type="dt"/>
          </p:nvPr>
        </p:nvSpPr>
        <p:spPr>
          <a:xfrm>
            <a:off x="7605951" y="5956137"/>
            <a:ext cx="284479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chemeClr val="accent2"/>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13" name="Google Shape;13;p11"/>
          <p:cNvSpPr txBox="1"/>
          <p:nvPr>
            <p:ph idx="11" type="ftr"/>
          </p:nvPr>
        </p:nvSpPr>
        <p:spPr>
          <a:xfrm>
            <a:off x="581192" y="5951811"/>
            <a:ext cx="691721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chemeClr val="accent2"/>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14" name="Google Shape;14;p11"/>
          <p:cNvSpPr txBox="1"/>
          <p:nvPr>
            <p:ph idx="12" type="sldNum"/>
          </p:nvPr>
        </p:nvSpPr>
        <p:spPr>
          <a:xfrm>
            <a:off x="10558300" y="5956137"/>
            <a:ext cx="105251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2"/>
                </a:solidFill>
                <a:latin typeface="Gill Sans"/>
                <a:ea typeface="Gill Sans"/>
                <a:cs typeface="Gill Sans"/>
                <a:sym typeface="Gill Sans"/>
              </a:defRPr>
            </a:lvl1pPr>
            <a:lvl2pPr indent="0" lvl="1" marL="0" marR="0" rtl="0" algn="r">
              <a:spcBef>
                <a:spcPts val="0"/>
              </a:spcBef>
              <a:buNone/>
              <a:defRPr b="0" i="0" sz="900" u="none" cap="none" strike="noStrike">
                <a:solidFill>
                  <a:schemeClr val="accent2"/>
                </a:solidFill>
                <a:latin typeface="Gill Sans"/>
                <a:ea typeface="Gill Sans"/>
                <a:cs typeface="Gill Sans"/>
                <a:sym typeface="Gill Sans"/>
              </a:defRPr>
            </a:lvl2pPr>
            <a:lvl3pPr indent="0" lvl="2" marL="0" marR="0" rtl="0" algn="r">
              <a:spcBef>
                <a:spcPts val="0"/>
              </a:spcBef>
              <a:buNone/>
              <a:defRPr b="0" i="0" sz="900" u="none" cap="none" strike="noStrike">
                <a:solidFill>
                  <a:schemeClr val="accent2"/>
                </a:solidFill>
                <a:latin typeface="Gill Sans"/>
                <a:ea typeface="Gill Sans"/>
                <a:cs typeface="Gill Sans"/>
                <a:sym typeface="Gill Sans"/>
              </a:defRPr>
            </a:lvl3pPr>
            <a:lvl4pPr indent="0" lvl="3" marL="0" marR="0" rtl="0" algn="r">
              <a:spcBef>
                <a:spcPts val="0"/>
              </a:spcBef>
              <a:buNone/>
              <a:defRPr b="0" i="0" sz="900" u="none" cap="none" strike="noStrike">
                <a:solidFill>
                  <a:schemeClr val="accent2"/>
                </a:solidFill>
                <a:latin typeface="Gill Sans"/>
                <a:ea typeface="Gill Sans"/>
                <a:cs typeface="Gill Sans"/>
                <a:sym typeface="Gill Sans"/>
              </a:defRPr>
            </a:lvl4pPr>
            <a:lvl5pPr indent="0" lvl="4" marL="0" marR="0" rtl="0" algn="r">
              <a:spcBef>
                <a:spcPts val="0"/>
              </a:spcBef>
              <a:buNone/>
              <a:defRPr b="0" i="0" sz="900" u="none" cap="none" strike="noStrike">
                <a:solidFill>
                  <a:schemeClr val="accent2"/>
                </a:solidFill>
                <a:latin typeface="Gill Sans"/>
                <a:ea typeface="Gill Sans"/>
                <a:cs typeface="Gill Sans"/>
                <a:sym typeface="Gill Sans"/>
              </a:defRPr>
            </a:lvl5pPr>
            <a:lvl6pPr indent="0" lvl="5" marL="0" marR="0" rtl="0" algn="r">
              <a:spcBef>
                <a:spcPts val="0"/>
              </a:spcBef>
              <a:buNone/>
              <a:defRPr b="0" i="0" sz="900" u="none" cap="none" strike="noStrike">
                <a:solidFill>
                  <a:schemeClr val="accent2"/>
                </a:solidFill>
                <a:latin typeface="Gill Sans"/>
                <a:ea typeface="Gill Sans"/>
                <a:cs typeface="Gill Sans"/>
                <a:sym typeface="Gill Sans"/>
              </a:defRPr>
            </a:lvl6pPr>
            <a:lvl7pPr indent="0" lvl="6" marL="0" marR="0" rtl="0" algn="r">
              <a:spcBef>
                <a:spcPts val="0"/>
              </a:spcBef>
              <a:buNone/>
              <a:defRPr b="0" i="0" sz="900" u="none" cap="none" strike="noStrike">
                <a:solidFill>
                  <a:schemeClr val="accent2"/>
                </a:solidFill>
                <a:latin typeface="Gill Sans"/>
                <a:ea typeface="Gill Sans"/>
                <a:cs typeface="Gill Sans"/>
                <a:sym typeface="Gill Sans"/>
              </a:defRPr>
            </a:lvl7pPr>
            <a:lvl8pPr indent="0" lvl="7" marL="0" marR="0" rtl="0" algn="r">
              <a:spcBef>
                <a:spcPts val="0"/>
              </a:spcBef>
              <a:buNone/>
              <a:defRPr b="0" i="0" sz="900" u="none" cap="none" strike="noStrike">
                <a:solidFill>
                  <a:schemeClr val="accent2"/>
                </a:solidFill>
                <a:latin typeface="Gill Sans"/>
                <a:ea typeface="Gill Sans"/>
                <a:cs typeface="Gill Sans"/>
                <a:sym typeface="Gill Sans"/>
              </a:defRPr>
            </a:lvl8pPr>
            <a:lvl9pPr indent="0" lvl="8" marL="0" marR="0" rtl="0" algn="r">
              <a:spcBef>
                <a:spcPts val="0"/>
              </a:spcBef>
              <a:buNone/>
              <a:defRPr b="0" i="0" sz="900" u="none" cap="none" strike="noStrike">
                <a:solidFill>
                  <a:schemeClr val="accent2"/>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r-FR"/>
              <a:t>‹#›</a:t>
            </a:fld>
            <a:endParaRPr/>
          </a:p>
        </p:txBody>
      </p:sp>
      <p:sp>
        <p:nvSpPr>
          <p:cNvPr id="15" name="Google Shape;15;p11"/>
          <p:cNvSpPr/>
          <p:nvPr/>
        </p:nvSpPr>
        <p:spPr>
          <a:xfrm>
            <a:off x="446534" y="457200"/>
            <a:ext cx="3703320" cy="9499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1"/>
          <p:cNvSpPr/>
          <p:nvPr/>
        </p:nvSpPr>
        <p:spPr>
          <a:xfrm>
            <a:off x="8042147" y="453643"/>
            <a:ext cx="3703320" cy="98554"/>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11"/>
          <p:cNvSpPr/>
          <p:nvPr/>
        </p:nvSpPr>
        <p:spPr>
          <a:xfrm>
            <a:off x="4241830" y="457200"/>
            <a:ext cx="3703320" cy="9144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
          <p:cNvSpPr txBox="1"/>
          <p:nvPr>
            <p:ph type="ctrTitle"/>
          </p:nvPr>
        </p:nvSpPr>
        <p:spPr>
          <a:xfrm>
            <a:off x="581191" y="497917"/>
            <a:ext cx="10993549" cy="1475013"/>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1"/>
              </a:buClr>
              <a:buSzPts val="2400"/>
              <a:buFont typeface="Gill Sans"/>
              <a:buNone/>
            </a:pPr>
            <a:r>
              <a:rPr lang="fr-FR" sz="2400"/>
              <a:t>FACTORS ASSOCIATED WITH INCREASED LENGTH OF STAY IN DEGENERATIVE LUMBAR SPINE SURGERY: COHORT ANALYSIS FROM THE CANADIAN SPINE OUTCOMES AND RESEARCH NETWORK (CSORN)</a:t>
            </a:r>
            <a:endParaRPr sz="2400"/>
          </a:p>
        </p:txBody>
      </p:sp>
      <p:sp>
        <p:nvSpPr>
          <p:cNvPr id="102" name="Google Shape;102;p1"/>
          <p:cNvSpPr txBox="1"/>
          <p:nvPr>
            <p:ph idx="1" type="subTitle"/>
          </p:nvPr>
        </p:nvSpPr>
        <p:spPr>
          <a:xfrm>
            <a:off x="581191" y="2194561"/>
            <a:ext cx="10993549" cy="891206"/>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SzPts val="1362"/>
              <a:buNone/>
            </a:pPr>
            <a:r>
              <a:rPr lang="fr-FR" sz="1480"/>
              <a:t>CHARLOTTE DANDURAND,  ADULT SPINE FELLOW,  VANCOUVER GENERAL HOSPITAL, UNIVERSITY OF BRITISH COLUMBIA</a:t>
            </a:r>
            <a:endParaRPr sz="1480"/>
          </a:p>
          <a:p>
            <a:pPr indent="0" lvl="0" marL="0" rtl="0" algn="l">
              <a:lnSpc>
                <a:spcPct val="80000"/>
              </a:lnSpc>
              <a:spcBef>
                <a:spcPts val="896"/>
              </a:spcBef>
              <a:spcAft>
                <a:spcPts val="0"/>
              </a:spcAft>
              <a:buSzPts val="1362"/>
              <a:buNone/>
            </a:pPr>
            <a:r>
              <a:rPr lang="fr-FR" sz="1480"/>
              <a:t>COMBINED NEUROSURGICAL AND ORTHOPEDIC SPINE PROGRAM</a:t>
            </a:r>
            <a:endParaRPr/>
          </a:p>
          <a:p>
            <a:pPr indent="0" lvl="0" marL="0" rtl="0" algn="l">
              <a:lnSpc>
                <a:spcPct val="80000"/>
              </a:lnSpc>
              <a:spcBef>
                <a:spcPts val="896"/>
              </a:spcBef>
              <a:spcAft>
                <a:spcPts val="0"/>
              </a:spcAft>
              <a:buSzPts val="1362"/>
              <a:buNone/>
            </a:pPr>
            <a:r>
              <a:rPr lang="fr-FR" sz="1480"/>
              <a:t>PI: DR RAPHAEL CHAREST-MORIN</a:t>
            </a:r>
            <a:endParaRPr/>
          </a:p>
        </p:txBody>
      </p:sp>
      <p:sp>
        <p:nvSpPr>
          <p:cNvPr id="103" name="Google Shape;103;p1"/>
          <p:cNvSpPr txBox="1"/>
          <p:nvPr/>
        </p:nvSpPr>
        <p:spPr>
          <a:xfrm>
            <a:off x="7914875" y="5838093"/>
            <a:ext cx="427712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fr-FR" sz="1800" u="none" cap="none" strike="noStrike">
                <a:solidFill>
                  <a:schemeClr val="lt1"/>
                </a:solidFill>
                <a:latin typeface="Gill Sans"/>
                <a:ea typeface="Gill Sans"/>
                <a:cs typeface="Gill Sans"/>
                <a:sym typeface="Gill Sans"/>
              </a:rPr>
              <a:t>No conflict of interest to declare</a:t>
            </a:r>
            <a:endParaRPr sz="1800">
              <a:solidFill>
                <a:schemeClr val="lt1"/>
              </a:solidFill>
              <a:latin typeface="Gill Sans"/>
              <a:ea typeface="Gill Sans"/>
              <a:cs typeface="Gill Sans"/>
              <a:sym typeface="Gill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0"/>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2800"/>
              <a:buFont typeface="Gill Sans"/>
              <a:buNone/>
            </a:pPr>
            <a:r>
              <a:rPr lang="fr-FR"/>
              <a:t>CONCLUSION </a:t>
            </a:r>
            <a:endParaRPr/>
          </a:p>
        </p:txBody>
      </p:sp>
      <p:sp>
        <p:nvSpPr>
          <p:cNvPr id="168" name="Google Shape;168;p10"/>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306000" lvl="0" marL="306000" rtl="0" algn="l">
              <a:spcBef>
                <a:spcPts val="0"/>
              </a:spcBef>
              <a:spcAft>
                <a:spcPts val="0"/>
              </a:spcAft>
              <a:buSzPts val="2576"/>
              <a:buChar char="◼"/>
            </a:pPr>
            <a:r>
              <a:rPr lang="fr-FR" sz="2800"/>
              <a:t>Modifiable and non-modifiable risk factors identified as predictive of longer LOS in patients who undergo elective spine procedures.  </a:t>
            </a:r>
            <a:endParaRPr/>
          </a:p>
          <a:p>
            <a:pPr indent="-306000" lvl="0" marL="306000" rtl="0" algn="l">
              <a:spcBef>
                <a:spcPts val="1160"/>
              </a:spcBef>
              <a:spcAft>
                <a:spcPts val="0"/>
              </a:spcAft>
              <a:buSzPts val="2576"/>
              <a:buChar char="◼"/>
            </a:pPr>
            <a:r>
              <a:rPr lang="fr-FR" sz="2800"/>
              <a:t>Identification of such factors </a:t>
            </a:r>
            <a:endParaRPr/>
          </a:p>
          <a:p>
            <a:pPr indent="-306000" lvl="1" marL="630000" rtl="0" algn="l">
              <a:spcBef>
                <a:spcPts val="1160"/>
              </a:spcBef>
              <a:spcAft>
                <a:spcPts val="0"/>
              </a:spcAft>
              <a:buSzPts val="2576"/>
              <a:buChar char="◼"/>
            </a:pPr>
            <a:r>
              <a:rPr lang="fr-FR" sz="2800"/>
              <a:t>Will guide preoperative surgical planning </a:t>
            </a:r>
            <a:endParaRPr/>
          </a:p>
          <a:p>
            <a:pPr indent="-306000" lvl="1" marL="630000" rtl="0" algn="l">
              <a:spcBef>
                <a:spcPts val="1160"/>
              </a:spcBef>
              <a:spcAft>
                <a:spcPts val="0"/>
              </a:spcAft>
              <a:buSzPts val="2576"/>
              <a:buChar char="◼"/>
            </a:pPr>
            <a:r>
              <a:rPr lang="fr-FR" sz="2800"/>
              <a:t>Help with complication reduction </a:t>
            </a:r>
            <a:endParaRPr/>
          </a:p>
          <a:p>
            <a:pPr indent="-306000" lvl="1" marL="630000" rtl="0" algn="l">
              <a:spcBef>
                <a:spcPts val="1160"/>
              </a:spcBef>
              <a:spcAft>
                <a:spcPts val="0"/>
              </a:spcAft>
              <a:buSzPts val="2576"/>
              <a:buChar char="◼"/>
            </a:pPr>
            <a:r>
              <a:rPr lang="fr-FR" sz="2800"/>
              <a:t>goal of reducing healthcare resources utilization</a:t>
            </a:r>
            <a:r>
              <a:rPr lang="fr-FR"/>
              <a: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4400"/>
              <a:buFont typeface="Gill Sans"/>
              <a:buNone/>
            </a:pPr>
            <a:r>
              <a:rPr lang="fr-FR" sz="4400"/>
              <a:t>BACKGROUND</a:t>
            </a:r>
            <a:endParaRPr/>
          </a:p>
        </p:txBody>
      </p:sp>
      <p:sp>
        <p:nvSpPr>
          <p:cNvPr id="110" name="Google Shape;110;p2"/>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306000" lvl="0" marL="306000" rtl="0" algn="l">
              <a:spcBef>
                <a:spcPts val="0"/>
              </a:spcBef>
              <a:spcAft>
                <a:spcPts val="0"/>
              </a:spcAft>
              <a:buSzPts val="2576"/>
              <a:buChar char="◼"/>
            </a:pPr>
            <a:r>
              <a:rPr lang="fr-FR" sz="2800"/>
              <a:t>Extended length of stay (LOS) </a:t>
            </a:r>
            <a:endParaRPr/>
          </a:p>
          <a:p>
            <a:pPr indent="-306000" lvl="1" marL="630000" rtl="0" algn="l">
              <a:spcBef>
                <a:spcPts val="1120"/>
              </a:spcBef>
              <a:spcAft>
                <a:spcPts val="0"/>
              </a:spcAft>
              <a:buSzPts val="2392"/>
              <a:buChar char="◼"/>
            </a:pPr>
            <a:r>
              <a:rPr lang="fr-FR" sz="2600"/>
              <a:t>increases health costs</a:t>
            </a:r>
            <a:endParaRPr sz="2600"/>
          </a:p>
          <a:p>
            <a:pPr indent="-306000" lvl="1" marL="630000" rtl="0" algn="l">
              <a:spcBef>
                <a:spcPts val="1120"/>
              </a:spcBef>
              <a:spcAft>
                <a:spcPts val="0"/>
              </a:spcAft>
              <a:buSzPts val="2392"/>
              <a:buChar char="◼"/>
            </a:pPr>
            <a:r>
              <a:rPr lang="fr-FR" sz="2600"/>
              <a:t>Increases postoperative compliations</a:t>
            </a:r>
            <a:endParaRPr sz="2600"/>
          </a:p>
          <a:p>
            <a:pPr indent="-306000" lvl="1" marL="630000" rtl="0" algn="l">
              <a:spcBef>
                <a:spcPts val="1120"/>
              </a:spcBef>
              <a:spcAft>
                <a:spcPts val="0"/>
              </a:spcAft>
              <a:buSzPts val="2392"/>
              <a:buChar char="◼"/>
            </a:pPr>
            <a:r>
              <a:rPr lang="fr-FR" sz="2600"/>
              <a:t>Increases hospital resources utilization</a:t>
            </a:r>
            <a:endParaRPr sz="2600"/>
          </a:p>
          <a:p>
            <a:pPr indent="-306000" lvl="0" marL="306000" rtl="0" algn="l">
              <a:spcBef>
                <a:spcPts val="1160"/>
              </a:spcBef>
              <a:spcAft>
                <a:spcPts val="0"/>
              </a:spcAft>
              <a:buSzPts val="2576"/>
              <a:buChar char="◼"/>
            </a:pPr>
            <a:r>
              <a:rPr lang="fr-FR" sz="2800"/>
              <a:t>LOS important measure of patient outcomes</a:t>
            </a:r>
            <a:endParaRPr sz="2800"/>
          </a:p>
          <a:p>
            <a:pPr indent="-154108" lvl="0" marL="306000" rtl="0" algn="l">
              <a:spcBef>
                <a:spcPts val="1120"/>
              </a:spcBef>
              <a:spcAft>
                <a:spcPts val="0"/>
              </a:spcAft>
              <a:buSzPts val="2392"/>
              <a:buNone/>
            </a:pPr>
            <a:r>
              <a:t/>
            </a:r>
            <a:endParaRPr sz="2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3"/>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4400"/>
              <a:buFont typeface="Gill Sans"/>
              <a:buNone/>
            </a:pPr>
            <a:r>
              <a:rPr lang="fr-FR" sz="4400"/>
              <a:t>PURPOSE OF RESEARCH</a:t>
            </a:r>
            <a:endParaRPr sz="4400"/>
          </a:p>
        </p:txBody>
      </p:sp>
      <p:sp>
        <p:nvSpPr>
          <p:cNvPr id="117" name="Google Shape;117;p3"/>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306000" lvl="0" marL="306000" rtl="0" algn="l">
              <a:spcBef>
                <a:spcPts val="0"/>
              </a:spcBef>
              <a:spcAft>
                <a:spcPts val="0"/>
              </a:spcAft>
              <a:buSzPts val="2576"/>
              <a:buChar char="◼"/>
            </a:pPr>
            <a:r>
              <a:rPr lang="fr-FR" sz="2800"/>
              <a:t>Primary objective : </a:t>
            </a:r>
            <a:endParaRPr/>
          </a:p>
          <a:p>
            <a:pPr indent="-306000" lvl="1" marL="630000" rtl="0" algn="l">
              <a:spcBef>
                <a:spcPts val="1120"/>
              </a:spcBef>
              <a:spcAft>
                <a:spcPts val="0"/>
              </a:spcAft>
              <a:buSzPts val="2392"/>
              <a:buChar char="◼"/>
            </a:pPr>
            <a:r>
              <a:rPr lang="fr-FR" sz="2600"/>
              <a:t>Examine LOS in multiple center across Canada</a:t>
            </a:r>
            <a:endParaRPr/>
          </a:p>
          <a:p>
            <a:pPr indent="-306000" lvl="0" marL="306000" rtl="0" algn="l">
              <a:spcBef>
                <a:spcPts val="1160"/>
              </a:spcBef>
              <a:spcAft>
                <a:spcPts val="0"/>
              </a:spcAft>
              <a:buSzPts val="2576"/>
              <a:buChar char="◼"/>
            </a:pPr>
            <a:r>
              <a:rPr lang="fr-FR" sz="2800"/>
              <a:t>Secondary objective : </a:t>
            </a:r>
            <a:endParaRPr/>
          </a:p>
          <a:p>
            <a:pPr indent="-306000" lvl="1" marL="630000" rtl="0" algn="l">
              <a:spcBef>
                <a:spcPts val="1120"/>
              </a:spcBef>
              <a:spcAft>
                <a:spcPts val="0"/>
              </a:spcAft>
              <a:buSzPts val="2392"/>
              <a:buChar char="◼"/>
            </a:pPr>
            <a:r>
              <a:rPr lang="fr-FR" sz="2600"/>
              <a:t>Identify factors associated with extended LOS with multivariate model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4"/>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4400"/>
              <a:buFont typeface="Gill Sans"/>
              <a:buNone/>
            </a:pPr>
            <a:r>
              <a:rPr lang="fr-FR" sz="4400"/>
              <a:t>METHODS: DATA SOURCE</a:t>
            </a:r>
            <a:endParaRPr/>
          </a:p>
        </p:txBody>
      </p:sp>
      <p:sp>
        <p:nvSpPr>
          <p:cNvPr id="124" name="Google Shape;124;p4"/>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306000" lvl="0" marL="306000" rtl="0" algn="l">
              <a:spcBef>
                <a:spcPts val="0"/>
              </a:spcBef>
              <a:spcAft>
                <a:spcPts val="0"/>
              </a:spcAft>
              <a:buSzPts val="2208"/>
              <a:buChar char="◼"/>
            </a:pPr>
            <a:r>
              <a:rPr lang="fr-FR" sz="2400"/>
              <a:t>Canadian Spine outcomes and Research Network (CSORN)</a:t>
            </a:r>
            <a:endParaRPr/>
          </a:p>
          <a:p>
            <a:pPr indent="-306000" lvl="1" marL="630000" rtl="0" algn="l">
              <a:spcBef>
                <a:spcPts val="1040"/>
              </a:spcBef>
              <a:spcAft>
                <a:spcPts val="0"/>
              </a:spcAft>
              <a:buSzPts val="2024"/>
              <a:buChar char="◼"/>
            </a:pPr>
            <a:r>
              <a:rPr lang="fr-FR" sz="2200"/>
              <a:t>National health data registry </a:t>
            </a:r>
            <a:endParaRPr/>
          </a:p>
          <a:p>
            <a:pPr indent="-306000" lvl="1" marL="630000" rtl="0" algn="l">
              <a:spcBef>
                <a:spcPts val="1040"/>
              </a:spcBef>
              <a:spcAft>
                <a:spcPts val="0"/>
              </a:spcAft>
              <a:buSzPts val="2024"/>
              <a:buChar char="◼"/>
            </a:pPr>
            <a:r>
              <a:rPr lang="fr-FR" sz="2200"/>
              <a:t>13 sites</a:t>
            </a:r>
            <a:endParaRPr/>
          </a:p>
          <a:p>
            <a:pPr indent="-306000" lvl="1" marL="630000" rtl="0" algn="l">
              <a:spcBef>
                <a:spcPts val="1040"/>
              </a:spcBef>
              <a:spcAft>
                <a:spcPts val="0"/>
              </a:spcAft>
              <a:buSzPts val="2024"/>
              <a:buChar char="◼"/>
            </a:pPr>
            <a:r>
              <a:rPr lang="fr-FR" sz="2200"/>
              <a:t>January 2015 to October 2020</a:t>
            </a:r>
            <a:endParaRPr/>
          </a:p>
          <a:p>
            <a:pPr indent="-200844" lvl="0" marL="306000" rtl="0" algn="l">
              <a:spcBef>
                <a:spcPts val="960"/>
              </a:spcBef>
              <a:spcAft>
                <a:spcPts val="0"/>
              </a:spcAft>
              <a:buSzPts val="1656"/>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5"/>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4400"/>
              <a:buFont typeface="Gill Sans"/>
              <a:buNone/>
            </a:pPr>
            <a:r>
              <a:rPr lang="fr-FR" sz="4400"/>
              <a:t>METHODS: STUDY POPULATION</a:t>
            </a:r>
            <a:endParaRPr/>
          </a:p>
        </p:txBody>
      </p:sp>
      <p:sp>
        <p:nvSpPr>
          <p:cNvPr id="131" name="Google Shape;131;p5"/>
          <p:cNvSpPr txBox="1"/>
          <p:nvPr>
            <p:ph idx="1" type="body"/>
          </p:nvPr>
        </p:nvSpPr>
        <p:spPr>
          <a:xfrm>
            <a:off x="581192" y="2180496"/>
            <a:ext cx="11029616" cy="3975348"/>
          </a:xfrm>
          <a:prstGeom prst="rect">
            <a:avLst/>
          </a:prstGeom>
          <a:noFill/>
          <a:ln>
            <a:noFill/>
          </a:ln>
        </p:spPr>
        <p:txBody>
          <a:bodyPr anchorCtr="0" anchor="ctr" bIns="45700" lIns="91425" spcFirstLastPara="1" rIns="91425" wrap="square" tIns="45700">
            <a:normAutofit/>
          </a:bodyPr>
          <a:lstStyle/>
          <a:p>
            <a:pPr indent="-305999" lvl="0" marL="306000" rtl="0" algn="l">
              <a:lnSpc>
                <a:spcPct val="90000"/>
              </a:lnSpc>
              <a:spcBef>
                <a:spcPts val="0"/>
              </a:spcBef>
              <a:spcAft>
                <a:spcPts val="0"/>
              </a:spcAft>
              <a:buSzPts val="2383"/>
              <a:buChar char="◼"/>
            </a:pPr>
            <a:r>
              <a:rPr lang="fr-FR" sz="2590"/>
              <a:t>Inclusion : </a:t>
            </a:r>
            <a:endParaRPr/>
          </a:p>
          <a:p>
            <a:pPr indent="-306000" lvl="1" marL="630000" rtl="0" algn="l">
              <a:lnSpc>
                <a:spcPct val="90000"/>
              </a:lnSpc>
              <a:spcBef>
                <a:spcPts val="933"/>
              </a:spcBef>
              <a:spcAft>
                <a:spcPts val="0"/>
              </a:spcAft>
              <a:buSzPts val="1532"/>
              <a:buChar char="◼"/>
            </a:pPr>
            <a:r>
              <a:rPr lang="fr-FR" sz="1665"/>
              <a:t>Lumbar surgery from L1-S1</a:t>
            </a:r>
            <a:endParaRPr/>
          </a:p>
          <a:p>
            <a:pPr indent="-306000" lvl="1" marL="630000" rtl="0" algn="l">
              <a:lnSpc>
                <a:spcPct val="90000"/>
              </a:lnSpc>
              <a:spcBef>
                <a:spcPts val="933"/>
              </a:spcBef>
              <a:spcAft>
                <a:spcPts val="0"/>
              </a:spcAft>
              <a:buSzPts val="1532"/>
              <a:buChar char="◼"/>
            </a:pPr>
            <a:r>
              <a:rPr lang="fr-FR" sz="1665"/>
              <a:t>Discectomy of 1-2 levels</a:t>
            </a:r>
            <a:endParaRPr/>
          </a:p>
          <a:p>
            <a:pPr indent="-306000" lvl="1" marL="630000" rtl="0" algn="l">
              <a:lnSpc>
                <a:spcPct val="90000"/>
              </a:lnSpc>
              <a:spcBef>
                <a:spcPts val="933"/>
              </a:spcBef>
              <a:spcAft>
                <a:spcPts val="0"/>
              </a:spcAft>
              <a:buSzPts val="1532"/>
              <a:buChar char="◼"/>
            </a:pPr>
            <a:r>
              <a:rPr lang="fr-FR" sz="1665"/>
              <a:t>Lumbar laminectomy of 1-2 levels</a:t>
            </a:r>
            <a:endParaRPr/>
          </a:p>
          <a:p>
            <a:pPr indent="-306000" lvl="1" marL="630000" rtl="0" algn="l">
              <a:lnSpc>
                <a:spcPct val="90000"/>
              </a:lnSpc>
              <a:spcBef>
                <a:spcPts val="933"/>
              </a:spcBef>
              <a:spcAft>
                <a:spcPts val="0"/>
              </a:spcAft>
              <a:buSzPts val="1532"/>
              <a:buChar char="◼"/>
            </a:pPr>
            <a:r>
              <a:rPr lang="fr-FR" sz="1665"/>
              <a:t>Posterior fusion of 5 levels or less. </a:t>
            </a:r>
            <a:endParaRPr/>
          </a:p>
          <a:p>
            <a:pPr indent="-305999" lvl="0" marL="306000" rtl="0" algn="l">
              <a:lnSpc>
                <a:spcPct val="90000"/>
              </a:lnSpc>
              <a:spcBef>
                <a:spcPts val="1118"/>
              </a:spcBef>
              <a:spcAft>
                <a:spcPts val="0"/>
              </a:spcAft>
              <a:buSzPts val="2383"/>
              <a:buChar char="◼"/>
            </a:pPr>
            <a:r>
              <a:rPr lang="fr-FR" sz="2590"/>
              <a:t>Exclusion criteria :</a:t>
            </a:r>
            <a:endParaRPr sz="1665"/>
          </a:p>
          <a:p>
            <a:pPr indent="-306000" lvl="1" marL="630000" rtl="0" algn="l">
              <a:lnSpc>
                <a:spcPct val="90000"/>
              </a:lnSpc>
              <a:spcBef>
                <a:spcPts val="933"/>
              </a:spcBef>
              <a:spcAft>
                <a:spcPts val="0"/>
              </a:spcAft>
              <a:buSzPts val="1532"/>
              <a:buChar char="◼"/>
            </a:pPr>
            <a:r>
              <a:rPr lang="fr-FR" sz="1665"/>
              <a:t>revision surgery</a:t>
            </a:r>
            <a:endParaRPr/>
          </a:p>
          <a:p>
            <a:pPr indent="-306000" lvl="1" marL="630000" rtl="0" algn="l">
              <a:lnSpc>
                <a:spcPct val="90000"/>
              </a:lnSpc>
              <a:spcBef>
                <a:spcPts val="933"/>
              </a:spcBef>
              <a:spcAft>
                <a:spcPts val="0"/>
              </a:spcAft>
              <a:buSzPts val="1532"/>
              <a:buChar char="◼"/>
            </a:pPr>
            <a:r>
              <a:rPr lang="fr-FR" sz="1665"/>
              <a:t>emergency surgery</a:t>
            </a:r>
            <a:endParaRPr/>
          </a:p>
          <a:p>
            <a:pPr indent="-306000" lvl="1" marL="630000" rtl="0" algn="l">
              <a:lnSpc>
                <a:spcPct val="90000"/>
              </a:lnSpc>
              <a:spcBef>
                <a:spcPts val="933"/>
              </a:spcBef>
              <a:spcAft>
                <a:spcPts val="0"/>
              </a:spcAft>
              <a:buSzPts val="1532"/>
              <a:buChar char="◼"/>
            </a:pPr>
            <a:r>
              <a:rPr lang="fr-FR" sz="1665"/>
              <a:t>deformity diagnosis</a:t>
            </a:r>
            <a:endParaRPr/>
          </a:p>
          <a:p>
            <a:pPr indent="-306000" lvl="1" marL="630000" rtl="0" algn="l">
              <a:lnSpc>
                <a:spcPct val="90000"/>
              </a:lnSpc>
              <a:spcBef>
                <a:spcPts val="933"/>
              </a:spcBef>
              <a:spcAft>
                <a:spcPts val="0"/>
              </a:spcAft>
              <a:buSzPts val="1532"/>
              <a:buChar char="◼"/>
            </a:pPr>
            <a:r>
              <a:rPr lang="fr-FR" sz="1665"/>
              <a:t>combined anterior-posterior approach.  </a:t>
            </a:r>
            <a:endParaRPr sz="1665"/>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6"/>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4400"/>
              <a:buFont typeface="Gill Sans"/>
              <a:buNone/>
            </a:pPr>
            <a:r>
              <a:rPr lang="fr-FR" sz="4400"/>
              <a:t>METHODS: VARIABLES DESCRIPTION</a:t>
            </a:r>
            <a:endParaRPr/>
          </a:p>
        </p:txBody>
      </p:sp>
      <p:sp>
        <p:nvSpPr>
          <p:cNvPr id="138" name="Google Shape;138;p6"/>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306000" lvl="0" marL="306000" rtl="0" algn="l">
              <a:spcBef>
                <a:spcPts val="0"/>
              </a:spcBef>
              <a:spcAft>
                <a:spcPts val="0"/>
              </a:spcAft>
              <a:buSzPts val="2576"/>
              <a:buChar char="◼"/>
            </a:pPr>
            <a:r>
              <a:rPr lang="fr-FR" sz="2800"/>
              <a:t>LOS </a:t>
            </a:r>
            <a:endParaRPr/>
          </a:p>
          <a:p>
            <a:pPr indent="-306000" lvl="1" marL="630000" rtl="0" algn="l">
              <a:spcBef>
                <a:spcPts val="1120"/>
              </a:spcBef>
              <a:spcAft>
                <a:spcPts val="0"/>
              </a:spcAft>
              <a:buSzPts val="2392"/>
              <a:buChar char="◼"/>
            </a:pPr>
            <a:r>
              <a:rPr lang="fr-FR" sz="2600"/>
              <a:t>Number of calendar days from operation to hospital discharge</a:t>
            </a:r>
            <a:endParaRPr sz="2600"/>
          </a:p>
          <a:p>
            <a:pPr indent="-306000" lvl="1" marL="630000" rtl="0" algn="l">
              <a:spcBef>
                <a:spcPts val="1120"/>
              </a:spcBef>
              <a:spcAft>
                <a:spcPts val="0"/>
              </a:spcAft>
              <a:buSzPts val="2392"/>
              <a:buChar char="◼"/>
            </a:pPr>
            <a:r>
              <a:rPr lang="fr-FR" sz="2600"/>
              <a:t>Patient with longer LOS than median included in multivariate analysis</a:t>
            </a:r>
            <a:endParaRPr sz="2600"/>
          </a:p>
          <a:p>
            <a:pPr indent="-306000" lvl="0" marL="306000" rtl="0" algn="l">
              <a:spcBef>
                <a:spcPts val="1160"/>
              </a:spcBef>
              <a:spcAft>
                <a:spcPts val="0"/>
              </a:spcAft>
              <a:buSzPts val="2576"/>
              <a:buChar char="◼"/>
            </a:pPr>
            <a:r>
              <a:rPr lang="fr-FR" sz="2800"/>
              <a:t>Predictors</a:t>
            </a:r>
            <a:r>
              <a:rPr lang="fr-FR"/>
              <a:t> </a:t>
            </a:r>
            <a:endParaRPr/>
          </a:p>
          <a:p>
            <a:pPr indent="-306000" lvl="1" marL="630000" rtl="0" algn="l">
              <a:spcBef>
                <a:spcPts val="1120"/>
              </a:spcBef>
              <a:spcAft>
                <a:spcPts val="0"/>
              </a:spcAft>
              <a:buSzPts val="2392"/>
              <a:buChar char="◼"/>
            </a:pPr>
            <a:r>
              <a:rPr lang="fr-FR" sz="2600"/>
              <a:t>Age, marital status, comorbidities, back pain scale, (ODI), operative time, estimated blood loss, perioperative adverse events (AE), intraoperative AE and minimally invasive surgery (MIS).  </a:t>
            </a:r>
            <a:endParaRPr sz="2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7"/>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4400"/>
              <a:buFont typeface="Gill Sans"/>
              <a:buNone/>
            </a:pPr>
            <a:r>
              <a:rPr lang="fr-FR" sz="4400"/>
              <a:t>RESULTS : PATIENT POPULATION</a:t>
            </a:r>
            <a:endParaRPr/>
          </a:p>
        </p:txBody>
      </p:sp>
      <p:sp>
        <p:nvSpPr>
          <p:cNvPr id="145" name="Google Shape;145;p7"/>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200844" lvl="0" marL="306000" rtl="0" algn="l">
              <a:spcBef>
                <a:spcPts val="0"/>
              </a:spcBef>
              <a:spcAft>
                <a:spcPts val="0"/>
              </a:spcAft>
              <a:buSzPts val="1656"/>
              <a:buNone/>
            </a:pPr>
            <a:r>
              <a:t/>
            </a:r>
            <a:endParaRPr/>
          </a:p>
          <a:p>
            <a:pPr indent="-200844" lvl="0" marL="306000" rtl="0" algn="l">
              <a:spcBef>
                <a:spcPts val="960"/>
              </a:spcBef>
              <a:spcAft>
                <a:spcPts val="0"/>
              </a:spcAft>
              <a:buSzPts val="1656"/>
              <a:buNone/>
            </a:pPr>
            <a:r>
              <a:t/>
            </a:r>
            <a:endParaRPr/>
          </a:p>
          <a:p>
            <a:pPr indent="-200844" lvl="0" marL="306000" rtl="0" algn="l">
              <a:spcBef>
                <a:spcPts val="960"/>
              </a:spcBef>
              <a:spcAft>
                <a:spcPts val="0"/>
              </a:spcAft>
              <a:buSzPts val="1656"/>
              <a:buNone/>
            </a:pPr>
            <a:r>
              <a:t/>
            </a:r>
            <a:endParaRPr/>
          </a:p>
          <a:p>
            <a:pPr indent="-200844" lvl="0" marL="306000" rtl="0" algn="l">
              <a:spcBef>
                <a:spcPts val="960"/>
              </a:spcBef>
              <a:spcAft>
                <a:spcPts val="0"/>
              </a:spcAft>
              <a:buSzPts val="1656"/>
              <a:buNone/>
            </a:pPr>
            <a:r>
              <a:t/>
            </a:r>
            <a:endParaRPr/>
          </a:p>
          <a:p>
            <a:pPr indent="-200844" lvl="0" marL="306000" rtl="0" algn="l">
              <a:spcBef>
                <a:spcPts val="960"/>
              </a:spcBef>
              <a:spcAft>
                <a:spcPts val="0"/>
              </a:spcAft>
              <a:buSzPts val="1656"/>
              <a:buNone/>
            </a:pPr>
            <a:r>
              <a:t/>
            </a:r>
            <a:endParaRPr/>
          </a:p>
          <a:p>
            <a:pPr indent="-200844" lvl="0" marL="306000" rtl="0" algn="l">
              <a:spcBef>
                <a:spcPts val="960"/>
              </a:spcBef>
              <a:spcAft>
                <a:spcPts val="0"/>
              </a:spcAft>
              <a:buSzPts val="1656"/>
              <a:buNone/>
            </a:pPr>
            <a:r>
              <a:t/>
            </a:r>
            <a:endParaRPr/>
          </a:p>
          <a:p>
            <a:pPr indent="-200844" lvl="0" marL="306000" rtl="0" algn="l">
              <a:spcBef>
                <a:spcPts val="960"/>
              </a:spcBef>
              <a:spcAft>
                <a:spcPts val="0"/>
              </a:spcAft>
              <a:buSzPts val="1656"/>
              <a:buNone/>
            </a:pPr>
            <a:r>
              <a:t/>
            </a:r>
            <a:endParaRPr/>
          </a:p>
        </p:txBody>
      </p:sp>
      <p:pic>
        <p:nvPicPr>
          <p:cNvPr id="146" name="Google Shape;146;p7"/>
          <p:cNvPicPr preferRelativeResize="0"/>
          <p:nvPr/>
        </p:nvPicPr>
        <p:blipFill rotWithShape="1">
          <a:blip r:embed="rId3">
            <a:alphaModFix/>
          </a:blip>
          <a:srcRect b="0" l="0" r="0" t="0"/>
          <a:stretch/>
        </p:blipFill>
        <p:spPr>
          <a:xfrm>
            <a:off x="3481754" y="1895616"/>
            <a:ext cx="4572000" cy="487995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8"/>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4400"/>
              <a:buFont typeface="Gill Sans"/>
              <a:buNone/>
            </a:pPr>
            <a:r>
              <a:rPr lang="fr-FR" sz="4400"/>
              <a:t>RESULTS : LENGTH OF STAY </a:t>
            </a:r>
            <a:endParaRPr/>
          </a:p>
        </p:txBody>
      </p:sp>
      <p:sp>
        <p:nvSpPr>
          <p:cNvPr id="153" name="Google Shape;153;p8"/>
          <p:cNvSpPr txBox="1"/>
          <p:nvPr>
            <p:ph idx="1" type="body"/>
          </p:nvPr>
        </p:nvSpPr>
        <p:spPr>
          <a:xfrm>
            <a:off x="581192" y="2180496"/>
            <a:ext cx="11029615" cy="3678303"/>
          </a:xfrm>
          <a:prstGeom prst="rect">
            <a:avLst/>
          </a:prstGeom>
          <a:noFill/>
          <a:ln>
            <a:noFill/>
          </a:ln>
        </p:spPr>
        <p:txBody>
          <a:bodyPr anchorCtr="0" anchor="ctr" bIns="45700" lIns="91425" spcFirstLastPara="1" rIns="91425" wrap="square" tIns="45700">
            <a:normAutofit/>
          </a:bodyPr>
          <a:lstStyle/>
          <a:p>
            <a:pPr indent="-200844" lvl="0" marL="306000" rtl="0" algn="l">
              <a:spcBef>
                <a:spcPts val="0"/>
              </a:spcBef>
              <a:spcAft>
                <a:spcPts val="0"/>
              </a:spcAft>
              <a:buSzPts val="1656"/>
              <a:buNone/>
            </a:pPr>
            <a:r>
              <a:t/>
            </a:r>
            <a:endParaRPr/>
          </a:p>
          <a:p>
            <a:pPr indent="-200844" lvl="0" marL="306000" rtl="0" algn="l">
              <a:spcBef>
                <a:spcPts val="960"/>
              </a:spcBef>
              <a:spcAft>
                <a:spcPts val="0"/>
              </a:spcAft>
              <a:buSzPts val="1656"/>
              <a:buNone/>
            </a:pPr>
            <a:r>
              <a:t/>
            </a:r>
            <a:endParaRPr/>
          </a:p>
          <a:p>
            <a:pPr indent="-200844" lvl="0" marL="306000" rtl="0" algn="l">
              <a:spcBef>
                <a:spcPts val="960"/>
              </a:spcBef>
              <a:spcAft>
                <a:spcPts val="0"/>
              </a:spcAft>
              <a:buSzPts val="1656"/>
              <a:buNone/>
            </a:pPr>
            <a:r>
              <a:t/>
            </a:r>
            <a:endParaRPr/>
          </a:p>
          <a:p>
            <a:pPr indent="-200844" lvl="0" marL="306000" rtl="0" algn="l">
              <a:spcBef>
                <a:spcPts val="960"/>
              </a:spcBef>
              <a:spcAft>
                <a:spcPts val="0"/>
              </a:spcAft>
              <a:buSzPts val="1656"/>
              <a:buNone/>
            </a:pPr>
            <a:r>
              <a:t/>
            </a:r>
            <a:endParaRPr/>
          </a:p>
          <a:p>
            <a:pPr indent="-200844" lvl="0" marL="306000" rtl="0" algn="l">
              <a:spcBef>
                <a:spcPts val="960"/>
              </a:spcBef>
              <a:spcAft>
                <a:spcPts val="0"/>
              </a:spcAft>
              <a:buSzPts val="1656"/>
              <a:buNone/>
            </a:pPr>
            <a:r>
              <a:t/>
            </a:r>
            <a:endParaRPr/>
          </a:p>
          <a:p>
            <a:pPr indent="-200844" lvl="0" marL="306000" rtl="0" algn="l">
              <a:spcBef>
                <a:spcPts val="960"/>
              </a:spcBef>
              <a:spcAft>
                <a:spcPts val="0"/>
              </a:spcAft>
              <a:buSzPts val="1656"/>
              <a:buNone/>
            </a:pPr>
            <a:r>
              <a:t/>
            </a:r>
            <a:endParaRPr/>
          </a:p>
          <a:p>
            <a:pPr indent="-200844" lvl="0" marL="306000" rtl="0" algn="l">
              <a:spcBef>
                <a:spcPts val="960"/>
              </a:spcBef>
              <a:spcAft>
                <a:spcPts val="0"/>
              </a:spcAft>
              <a:buSzPts val="1656"/>
              <a:buNone/>
            </a:pPr>
            <a:r>
              <a:t/>
            </a:r>
            <a:endParaRPr/>
          </a:p>
        </p:txBody>
      </p:sp>
      <p:pic>
        <p:nvPicPr>
          <p:cNvPr id="154" name="Google Shape;154;p8"/>
          <p:cNvPicPr preferRelativeResize="0"/>
          <p:nvPr/>
        </p:nvPicPr>
        <p:blipFill rotWithShape="1">
          <a:blip r:embed="rId3">
            <a:alphaModFix/>
          </a:blip>
          <a:srcRect b="0" l="0" r="0" t="0"/>
          <a:stretch/>
        </p:blipFill>
        <p:spPr>
          <a:xfrm>
            <a:off x="2220349" y="2906615"/>
            <a:ext cx="7321568" cy="222606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9"/>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3600"/>
              <a:buFont typeface="Gill Sans"/>
              <a:buNone/>
            </a:pPr>
            <a:r>
              <a:rPr lang="fr-FR" sz="3600"/>
              <a:t>RESULTS : PREDICTORS ON MULTIVARIATE ANALYSIS </a:t>
            </a:r>
            <a:endParaRPr/>
          </a:p>
        </p:txBody>
      </p:sp>
      <p:sp>
        <p:nvSpPr>
          <p:cNvPr id="161" name="Google Shape;161;p9"/>
          <p:cNvSpPr txBox="1"/>
          <p:nvPr>
            <p:ph idx="1" type="body"/>
          </p:nvPr>
        </p:nvSpPr>
        <p:spPr>
          <a:xfrm>
            <a:off x="369277" y="1881554"/>
            <a:ext cx="11482753" cy="4624754"/>
          </a:xfrm>
          <a:prstGeom prst="rect">
            <a:avLst/>
          </a:prstGeom>
          <a:noFill/>
          <a:ln>
            <a:noFill/>
          </a:ln>
        </p:spPr>
        <p:txBody>
          <a:bodyPr anchorCtr="0" anchor="ctr" bIns="45700" lIns="91425" spcFirstLastPara="1" rIns="91425" wrap="square" tIns="45700">
            <a:noAutofit/>
          </a:bodyPr>
          <a:lstStyle/>
          <a:p>
            <a:pPr indent="-306000" lvl="0" marL="306000" rtl="0" algn="l">
              <a:spcBef>
                <a:spcPts val="0"/>
              </a:spcBef>
              <a:spcAft>
                <a:spcPts val="0"/>
              </a:spcAft>
              <a:buSzPts val="2208"/>
              <a:buChar char="◼"/>
            </a:pPr>
            <a:r>
              <a:rPr lang="fr-FR" sz="2400"/>
              <a:t>Discectomy : 377 patients </a:t>
            </a:r>
            <a:endParaRPr/>
          </a:p>
          <a:p>
            <a:pPr indent="-306000" lvl="1" marL="630000" rtl="0" algn="l">
              <a:spcBef>
                <a:spcPts val="1080"/>
              </a:spcBef>
              <a:spcAft>
                <a:spcPts val="0"/>
              </a:spcAft>
              <a:buSzPts val="2208"/>
              <a:buChar char="◼"/>
            </a:pPr>
            <a:r>
              <a:rPr lang="fr-FR" sz="2400"/>
              <a:t>Older age, non-smoker, symptoms duration over 2 years duration, less leg pain, higher ODI, longer OR time, more blood loss, peri-op, intra-operative AE, no MIS.</a:t>
            </a:r>
            <a:endParaRPr sz="2400"/>
          </a:p>
          <a:p>
            <a:pPr indent="-306000" lvl="0" marL="306000" rtl="0" algn="l">
              <a:spcBef>
                <a:spcPts val="1080"/>
              </a:spcBef>
              <a:spcAft>
                <a:spcPts val="0"/>
              </a:spcAft>
              <a:buSzPts val="2208"/>
              <a:buChar char="◼"/>
            </a:pPr>
            <a:r>
              <a:rPr lang="fr-FR" sz="2400"/>
              <a:t>Laminectomy : 418 patients </a:t>
            </a:r>
            <a:endParaRPr/>
          </a:p>
          <a:p>
            <a:pPr indent="-306000" lvl="1" marL="630000" rtl="0" algn="l">
              <a:spcBef>
                <a:spcPts val="1080"/>
              </a:spcBef>
              <a:spcAft>
                <a:spcPts val="0"/>
              </a:spcAft>
              <a:buSzPts val="2208"/>
              <a:buChar char="◼"/>
            </a:pPr>
            <a:r>
              <a:rPr lang="fr-FR" sz="2400"/>
              <a:t>Older age, not married, higher ODI, longer OR time, more blood loss, peri-op AE, no MIS.</a:t>
            </a:r>
            <a:endParaRPr sz="2400"/>
          </a:p>
          <a:p>
            <a:pPr indent="-306000" lvl="0" marL="306000" rtl="0" algn="l">
              <a:spcBef>
                <a:spcPts val="1080"/>
              </a:spcBef>
              <a:spcAft>
                <a:spcPts val="0"/>
              </a:spcAft>
              <a:buSzPts val="2208"/>
              <a:buChar char="◼"/>
            </a:pPr>
            <a:r>
              <a:rPr lang="fr-FR" sz="2400"/>
              <a:t>Fusion : 570 patients </a:t>
            </a:r>
            <a:endParaRPr/>
          </a:p>
          <a:p>
            <a:pPr indent="-306000" lvl="1" marL="630000" rtl="0" algn="l">
              <a:spcBef>
                <a:spcPts val="1080"/>
              </a:spcBef>
              <a:spcAft>
                <a:spcPts val="0"/>
              </a:spcAft>
              <a:buSzPts val="2208"/>
              <a:buChar char="◼"/>
            </a:pPr>
            <a:r>
              <a:rPr lang="fr-FR" sz="2400"/>
              <a:t>older age, not married, more comorbidities, less back pain, higher ODI, longer OR time, more blood loss, peri-op AE, intra-op AE, no MIS.</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name="Dividend">
  <a:themeElements>
    <a:clrScheme name="Dividend">
      <a:dk1>
        <a:srgbClr val="000000"/>
      </a:dk1>
      <a:lt1>
        <a:srgbClr val="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2019-09-17T00:37:56Z</dcterms:created>
  <dc:creator>Charlotte Dandurand</dc:creator>
</cp:coreProperties>
</file>