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FCD00"/>
    <a:srgbClr val="FBB031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15"/>
    <p:restoredTop sz="96595"/>
  </p:normalViewPr>
  <p:slideViewPr>
    <p:cSldViewPr snapToGrid="0" snapToObjects="1" showGuides="1">
      <p:cViewPr varScale="1">
        <p:scale>
          <a:sx n="109" d="100"/>
          <a:sy n="109" d="100"/>
        </p:scale>
        <p:origin x="208" y="832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B2CACE1-0839-DD4E-8A8D-815B08AED9A4}" type="datetimeFigureOut">
              <a:rPr lang="en-US" smtClean="0"/>
              <a:pPr/>
              <a:t>1/3/21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AB58301-8E47-694C-884E-80E9D5260C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18234</TotalTime>
  <Words>4</Words>
  <Application>Microsoft Macintosh PowerPoint</Application>
  <PresentationFormat>Widescreen</PresentationFormat>
  <Paragraphs>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Nathan Evaniew</cp:lastModifiedBy>
  <cp:revision>150</cp:revision>
  <dcterms:created xsi:type="dcterms:W3CDTF">2018-02-28T16:41:54Z</dcterms:created>
  <dcterms:modified xsi:type="dcterms:W3CDTF">2021-01-03T16:25:01Z</dcterms:modified>
</cp:coreProperties>
</file>