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0"/>
  </p:normalViewPr>
  <p:slideViewPr>
    <p:cSldViewPr snapToGrid="0" snapToObjects="1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{3FF8B361-78F5-1D46-9D14-D7F82F0D82E1}tf10001060</Template>
  <TotalTime>1485</TotalTime>
  <Words>623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Diwan Kufi</vt:lpstr>
      <vt:lpstr>Trebuchet MS</vt:lpstr>
      <vt:lpstr>Wingdings 3</vt:lpstr>
      <vt:lpstr>Facet</vt:lpstr>
      <vt:lpstr>Factors Contributing to Prolonged Length of Stay In Adults Undergoing Spine Surgery: Results from a Quaternary Spinal Care Centre</vt:lpstr>
      <vt:lpstr>PowerPoint Presentation</vt:lpstr>
      <vt:lpstr>Background</vt:lpstr>
      <vt:lpstr>Methods – Study Data and Population</vt:lpstr>
      <vt:lpstr>Methods – Variables of Interest</vt:lpstr>
      <vt:lpstr>Results</vt:lpstr>
      <vt:lpstr>Results</vt:lpstr>
      <vt:lpstr>Results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Contributing to Prolonged Length of Stay In Adults Undergoing Spine Surgery: Results from a Quaternary Spinal Care Centre</dc:title>
  <dc:creator>Mathew Hindi</dc:creator>
  <cp:lastModifiedBy>Mathew Hindi</cp:lastModifiedBy>
  <cp:revision>30</cp:revision>
  <dcterms:created xsi:type="dcterms:W3CDTF">2021-01-21T18:46:24Z</dcterms:created>
  <dcterms:modified xsi:type="dcterms:W3CDTF">2021-01-22T19:32:09Z</dcterms:modified>
</cp:coreProperties>
</file>