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1288</TotalTime>
  <Words>766</Words>
  <Application>Microsoft Office PowerPoint</Application>
  <PresentationFormat>Grand écran</PresentationFormat>
  <Paragraphs>97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8" baseType="lpstr">
      <vt:lpstr>Arial</vt:lpstr>
      <vt:lpstr>Arial Narrow</vt:lpstr>
      <vt:lpstr>Calibri</vt:lpstr>
      <vt:lpstr>Century Gothic</vt:lpstr>
      <vt:lpstr>Times New Roman</vt:lpstr>
      <vt:lpstr>Verdana</vt:lpstr>
      <vt:lpstr>Wingdings 3</vt:lpstr>
      <vt:lpstr>Secteur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Centre de recherche CHU Sainte-Justine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Hubert Labelle</dc:creator>
  <cp:lastModifiedBy>Marie Beausejour</cp:lastModifiedBy>
  <cp:revision>104</cp:revision>
  <dcterms:created xsi:type="dcterms:W3CDTF">2019-04-18T00:49:14Z</dcterms:created>
  <dcterms:modified xsi:type="dcterms:W3CDTF">2021-01-21T03:37:41Z</dcterms:modified>
</cp:coreProperties>
</file>