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4"/>
  </p:normalViewPr>
  <p:slideViewPr>
    <p:cSldViewPr snapToGrid="0" snapToObjects="1">
      <p:cViewPr>
        <p:scale>
          <a:sx n="109" d="100"/>
          <a:sy n="109" d="100"/>
        </p:scale>
        <p:origin x="680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8A1E8-4C16-5449-838B-6B2868050290}" type="datetimeFigureOut">
              <a:rPr lang="de-DE" smtClean="0"/>
              <a:t>19.01.21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CFA4F-F104-7643-A91E-BEC26258031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41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404</Words>
  <Application>Microsoft Macintosh PowerPoint</Application>
  <PresentationFormat>Widescreen</PresentationFormat>
  <Paragraphs>61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Diagnostic and treatment criteria of craniocervical instability in Ehlers Danlos syndrome – a systematic review</vt:lpstr>
      <vt:lpstr>PowerPoint Presentation</vt:lpstr>
      <vt:lpstr>Classification: Ehlers Danlos Syndrome</vt:lpstr>
      <vt:lpstr>Introduction</vt:lpstr>
      <vt:lpstr>Methods</vt:lpstr>
      <vt:lpstr>Literature review for CCI</vt:lpstr>
      <vt:lpstr>Results</vt:lpstr>
      <vt:lpstr>Parameters of Cranio-cervical instability</vt:lpstr>
      <vt:lpstr>Case Example </vt:lpstr>
      <vt:lpstr>Conclusions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Indication Rounds July 9th</dc:title>
  <dc:creator>Anna Rienmüller</dc:creator>
  <cp:lastModifiedBy>Microsoft Office User</cp:lastModifiedBy>
  <cp:revision>363</cp:revision>
  <dcterms:created xsi:type="dcterms:W3CDTF">2019-07-08T16:07:20Z</dcterms:created>
  <dcterms:modified xsi:type="dcterms:W3CDTF">2021-01-18T23:20:38Z</dcterms:modified>
</cp:coreProperties>
</file>