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ms-office.chartcolorstyle+xml" PartName="/ppt/charts/colors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2.xml"/>
  <Override ContentType="application/vnd.openxmlformats-officedocument.drawingml.chart+xml" PartName="/ppt/charts/char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presProps+xml" PartName="/ppt/presProps.xml"/>
</Types>
</file>