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57B"/>
    <a:srgbClr val="E32726"/>
    <a:srgbClr val="FFCD00"/>
    <a:srgbClr val="FBB031"/>
    <a:srgbClr val="D60057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08"/>
    <p:restoredTop sz="96595"/>
  </p:normalViewPr>
  <p:slideViewPr>
    <p:cSldViewPr snapToGrid="0" snapToObjects="1" showGuides="1">
      <p:cViewPr varScale="1">
        <p:scale>
          <a:sx n="122" d="100"/>
          <a:sy n="122" d="100"/>
        </p:scale>
        <p:origin x="216" y="328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PJK Incidence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Sheet2!$U$45:$U$54</c:f>
              <c:numCache>
                <c:formatCode>General</c:formatCode>
                <c:ptCount val="10"/>
                <c:pt idx="0">
                  <c:v>1999</c:v>
                </c:pt>
                <c:pt idx="1">
                  <c:v>2005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2013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Sheet2!$V$45:$V$54</c:f>
              <c:numCache>
                <c:formatCode>0%</c:formatCode>
                <c:ptCount val="10"/>
                <c:pt idx="0">
                  <c:v>0.46</c:v>
                </c:pt>
                <c:pt idx="1">
                  <c:v>0.26</c:v>
                </c:pt>
                <c:pt idx="2">
                  <c:v>0.39</c:v>
                </c:pt>
                <c:pt idx="3">
                  <c:v>0.28000000000000003</c:v>
                </c:pt>
                <c:pt idx="4">
                  <c:v>0.2</c:v>
                </c:pt>
                <c:pt idx="5">
                  <c:v>0.17</c:v>
                </c:pt>
                <c:pt idx="6" formatCode="0.00%">
                  <c:v>5.6000000000000001E-2</c:v>
                </c:pt>
                <c:pt idx="7" formatCode="0.00%">
                  <c:v>0.11899999999999999</c:v>
                </c:pt>
                <c:pt idx="8" formatCode="0.00%">
                  <c:v>0.16900000000000001</c:v>
                </c:pt>
                <c:pt idx="9" formatCode="0.00%">
                  <c:v>0.17599999999999999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49-A546-82BA-5441291EF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735951"/>
        <c:axId val="830737599"/>
      </c:scatterChart>
      <c:valAx>
        <c:axId val="830735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737599"/>
        <c:crosses val="autoZero"/>
        <c:crossBetween val="midCat"/>
      </c:valAx>
      <c:valAx>
        <c:axId val="83073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7359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B2CACE1-0839-DD4E-8A8D-815B08AED9A4}" type="datetimeFigureOut">
              <a:rPr lang="en-US" smtClean="0"/>
              <a:pPr/>
              <a:t>1/22/21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AB58301-8E47-694C-884E-80E9D5260C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19013</TotalTime>
  <Words>595</Words>
  <Application>Microsoft Macintosh PowerPoint</Application>
  <PresentationFormat>Widescreen</PresentationFormat>
  <Paragraphs>174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Is the incidence of PJF and PJK declining over time? </vt:lpstr>
      <vt:lpstr>Introduction – Spine Deformity</vt:lpstr>
      <vt:lpstr>PJK/PJF (Kyphosis/Fracture)</vt:lpstr>
      <vt:lpstr>PJK Incidence</vt:lpstr>
      <vt:lpstr>Methods</vt:lpstr>
      <vt:lpstr>Results</vt:lpstr>
      <vt:lpstr>Results</vt:lpstr>
      <vt:lpstr>Results</vt:lpstr>
      <vt:lpstr>Discussion/Conclusion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Marcelo Oppermann</cp:lastModifiedBy>
  <cp:revision>173</cp:revision>
  <dcterms:created xsi:type="dcterms:W3CDTF">2018-02-28T16:41:54Z</dcterms:created>
  <dcterms:modified xsi:type="dcterms:W3CDTF">2021-01-23T01:22:20Z</dcterms:modified>
</cp:coreProperties>
</file>