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81380-5708-46BF-BEF7-56D371E4CFEA}" v="3" dt="2021-01-21T03:21:21.775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 Rampersaud" userId="e47d62548c40843a" providerId="LiveId" clId="{F7381380-5708-46BF-BEF7-56D371E4CFEA}"/>
    <pc:docChg chg="delSld modSld sldOrd">
      <pc:chgData name="Raja Rampersaud" userId="e47d62548c40843a" providerId="LiveId" clId="{F7381380-5708-46BF-BEF7-56D371E4CFEA}" dt="2021-01-21T03:25:28.413" v="71" actId="47"/>
      <pc:docMkLst>
        <pc:docMk/>
      </pc:docMkLst>
      <pc:sldChg chg="addSp modSp mod">
        <pc:chgData name="Raja Rampersaud" userId="e47d62548c40843a" providerId="LiveId" clId="{F7381380-5708-46BF-BEF7-56D371E4CFEA}" dt="2021-01-21T03:22:22.121" v="67" actId="113"/>
        <pc:sldMkLst>
          <pc:docMk/>
          <pc:sldMk cId="0" sldId="270"/>
        </pc:sldMkLst>
        <pc:spChg chg="mod">
          <ac:chgData name="Raja Rampersaud" userId="e47d62548c40843a" providerId="LiveId" clId="{F7381380-5708-46BF-BEF7-56D371E4CFEA}" dt="2021-01-21T03:22:22.121" v="67" actId="113"/>
          <ac:spMkLst>
            <pc:docMk/>
            <pc:sldMk cId="0" sldId="270"/>
            <ac:spMk id="25602" creationId="{00000000-0000-0000-0000-000000000000}"/>
          </ac:spMkLst>
        </pc:spChg>
        <pc:picChg chg="add mod">
          <ac:chgData name="Raja Rampersaud" userId="e47d62548c40843a" providerId="LiveId" clId="{F7381380-5708-46BF-BEF7-56D371E4CFEA}" dt="2021-01-21T03:19:16.133" v="50" actId="1076"/>
          <ac:picMkLst>
            <pc:docMk/>
            <pc:sldMk cId="0" sldId="270"/>
            <ac:picMk id="4" creationId="{D3CD6D3B-2898-4F28-9030-A20BBA5EBFF0}"/>
          </ac:picMkLst>
        </pc:picChg>
        <pc:picChg chg="add mod">
          <ac:chgData name="Raja Rampersaud" userId="e47d62548c40843a" providerId="LiveId" clId="{F7381380-5708-46BF-BEF7-56D371E4CFEA}" dt="2021-01-21T03:19:07.114" v="48" actId="1076"/>
          <ac:picMkLst>
            <pc:docMk/>
            <pc:sldMk cId="0" sldId="270"/>
            <ac:picMk id="5" creationId="{6AB27AF5-C0D4-4B2D-A2B7-81980DF1EC0B}"/>
          </ac:picMkLst>
        </pc:picChg>
        <pc:picChg chg="add mod">
          <ac:chgData name="Raja Rampersaud" userId="e47d62548c40843a" providerId="LiveId" clId="{F7381380-5708-46BF-BEF7-56D371E4CFEA}" dt="2021-01-21T03:19:20.796" v="51" actId="1076"/>
          <ac:picMkLst>
            <pc:docMk/>
            <pc:sldMk cId="0" sldId="270"/>
            <ac:picMk id="6" creationId="{94F31780-5CC5-4FAA-A095-EA1BEA2FF507}"/>
          </ac:picMkLst>
        </pc:picChg>
      </pc:sldChg>
      <pc:sldChg chg="del">
        <pc:chgData name="Raja Rampersaud" userId="e47d62548c40843a" providerId="LiveId" clId="{F7381380-5708-46BF-BEF7-56D371E4CFEA}" dt="2021-01-21T03:25:28.413" v="71" actId="47"/>
        <pc:sldMkLst>
          <pc:docMk/>
          <pc:sldMk cId="0" sldId="313"/>
        </pc:sldMkLst>
      </pc:sldChg>
      <pc:sldChg chg="addSp modSp mod ord">
        <pc:chgData name="Raja Rampersaud" userId="e47d62548c40843a" providerId="LiveId" clId="{F7381380-5708-46BF-BEF7-56D371E4CFEA}" dt="2021-01-21T03:21:33.186" v="65" actId="14100"/>
        <pc:sldMkLst>
          <pc:docMk/>
          <pc:sldMk cId="0" sldId="327"/>
        </pc:sldMkLst>
        <pc:spChg chg="mod">
          <ac:chgData name="Raja Rampersaud" userId="e47d62548c40843a" providerId="LiveId" clId="{F7381380-5708-46BF-BEF7-56D371E4CFEA}" dt="2021-01-21T03:20:32.606" v="58"/>
          <ac:spMkLst>
            <pc:docMk/>
            <pc:sldMk cId="0" sldId="327"/>
            <ac:spMk id="6" creationId="{00000000-0000-0000-0000-000000000000}"/>
          </ac:spMkLst>
        </pc:spChg>
        <pc:spChg chg="mod">
          <ac:chgData name="Raja Rampersaud" userId="e47d62548c40843a" providerId="LiveId" clId="{F7381380-5708-46BF-BEF7-56D371E4CFEA}" dt="2021-01-21T03:20:52.987" v="59" actId="21"/>
          <ac:spMkLst>
            <pc:docMk/>
            <pc:sldMk cId="0" sldId="327"/>
            <ac:spMk id="7" creationId="{00000000-0000-0000-0000-000000000000}"/>
          </ac:spMkLst>
        </pc:spChg>
        <pc:spChg chg="mod">
          <ac:chgData name="Raja Rampersaud" userId="e47d62548c40843a" providerId="LiveId" clId="{F7381380-5708-46BF-BEF7-56D371E4CFEA}" dt="2021-01-21T03:20:55.861" v="61"/>
          <ac:spMkLst>
            <pc:docMk/>
            <pc:sldMk cId="0" sldId="327"/>
            <ac:spMk id="8" creationId="{00000000-0000-0000-0000-000000000000}"/>
          </ac:spMkLst>
        </pc:spChg>
        <pc:picChg chg="add mod">
          <ac:chgData name="Raja Rampersaud" userId="e47d62548c40843a" providerId="LiveId" clId="{F7381380-5708-46BF-BEF7-56D371E4CFEA}" dt="2021-01-21T03:21:33.186" v="65" actId="14100"/>
          <ac:picMkLst>
            <pc:docMk/>
            <pc:sldMk cId="0" sldId="327"/>
            <ac:picMk id="9" creationId="{239F94E8-D95B-4287-A0D1-DADEFB8FF99B}"/>
          </ac:picMkLst>
        </pc:picChg>
      </pc:sldChg>
      <pc:sldChg chg="modSp mod">
        <pc:chgData name="Raja Rampersaud" userId="e47d62548c40843a" providerId="LiveId" clId="{F7381380-5708-46BF-BEF7-56D371E4CFEA}" dt="2021-01-21T03:24:14.697" v="70" actId="1076"/>
        <pc:sldMkLst>
          <pc:docMk/>
          <pc:sldMk cId="3806221294" sldId="337"/>
        </pc:sldMkLst>
        <pc:cxnChg chg="mod">
          <ac:chgData name="Raja Rampersaud" userId="e47d62548c40843a" providerId="LiveId" clId="{F7381380-5708-46BF-BEF7-56D371E4CFEA}" dt="2021-01-21T03:24:14.697" v="70" actId="1076"/>
          <ac:cxnSpMkLst>
            <pc:docMk/>
            <pc:sldMk cId="3806221294" sldId="337"/>
            <ac:cxnSpMk id="29" creationId="{34AB84AF-A465-47BC-8F92-953F8A36A4B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APP has</a:t>
            </a:r>
            <a:r>
              <a:rPr lang="en-US" baseline="0" dirty="0"/>
              <a:t> advanced training in the assessment and management of inflammatory arthritis.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F6C84-0EC6-404F-822D-83106E4827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saec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cpac.ca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ASM_PowerpointTemplate NO DOTS </Template>
  <TotalTime>15195</TotalTime>
  <Words>1149</Words>
  <Application>Microsoft Office PowerPoint</Application>
  <PresentationFormat>On-screen Show (16:9)</PresentationFormat>
  <Paragraphs>185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Open Sans Semibold</vt:lpstr>
      <vt:lpstr>Verdana</vt:lpstr>
      <vt:lpstr>Wingdings</vt:lpstr>
      <vt:lpstr>CRA-PPT with Verdana</vt:lpstr>
      <vt:lpstr>Bridging the Gap between  Symptom Onset and Diagnosis in  Axial Spondyloarthritis ____________________________</vt:lpstr>
      <vt:lpstr>Acknowledgments</vt:lpstr>
      <vt:lpstr>Background - Early detection</vt:lpstr>
      <vt:lpstr>PowerPoint Presentation</vt:lpstr>
      <vt:lpstr>Methods – Primary Screen</vt:lpstr>
      <vt:lpstr>Methods – Secondary Screen</vt:lpstr>
      <vt:lpstr>Results</vt:lpstr>
      <vt:lpstr>Results</vt:lpstr>
      <vt:lpstr>Results: Precision and accuracy§ of screening strata for axial spondyloarthritis (AxSpA); N=405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McGowan</dc:creator>
  <cp:lastModifiedBy>Raja Rampersaud</cp:lastModifiedBy>
  <cp:revision>111</cp:revision>
  <cp:lastPrinted>2019-02-24T20:39:48Z</cp:lastPrinted>
  <dcterms:created xsi:type="dcterms:W3CDTF">2018-11-02T01:13:29Z</dcterms:created>
  <dcterms:modified xsi:type="dcterms:W3CDTF">2021-01-21T03:25:33Z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</Properties>
</file>