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45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459</Words>
  <Application>Microsoft Macintosh PowerPoint</Application>
  <PresentationFormat>Widescreen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Congenital Kyphosis: progressive correction with an instrumented posterior epiphysiodesis</vt:lpstr>
      <vt:lpstr>PowerPoint Presentation</vt:lpstr>
      <vt:lpstr>Background</vt:lpstr>
      <vt:lpstr>Hypothesis</vt:lpstr>
      <vt:lpstr>Method</vt:lpstr>
      <vt:lpstr>Results    6 patients</vt:lpstr>
      <vt:lpstr>PowerPoint Presentation</vt:lpstr>
      <vt:lpstr>Discussion</vt:lpstr>
      <vt:lpstr>Take 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Kyphosis: progressive correction with an instrumented posterior epiphysiodesis</dc:title>
  <dc:creator>Brett Rocos</dc:creator>
  <cp:lastModifiedBy>Brett Rocos</cp:lastModifiedBy>
  <cp:revision>10</cp:revision>
  <dcterms:created xsi:type="dcterms:W3CDTF">2021-01-22T20:38:38Z</dcterms:created>
  <dcterms:modified xsi:type="dcterms:W3CDTF">2021-01-23T03:35:46Z</dcterms:modified>
</cp:coreProperties>
</file>