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beaule" initials="p" lastIdx="2" clrIdx="0"/>
  <p:cmAuthor id="1" name="Alexandra Stratton" initials="AS" lastIdx="1" clrIdx="1">
    <p:extLst>
      <p:ext uri="{19B8F6BF-5375-455C-9EA6-DF929625EA0E}">
        <p15:presenceInfo xmlns:p15="http://schemas.microsoft.com/office/powerpoint/2012/main" userId="S::astratton@toh.ca::be857019-47ee-4bef-9e85-931860fe8b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F001A"/>
    <a:srgbClr val="B50023"/>
    <a:srgbClr val="6C0015"/>
    <a:srgbClr val="FB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32AC0-FBA3-4494-AC02-65B0BCFB1DF1}" v="4" dt="2021-01-12T23:01:06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6" autoAdjust="0"/>
    <p:restoredTop sz="81918" autoAdjust="0"/>
  </p:normalViewPr>
  <p:slideViewPr>
    <p:cSldViewPr snapToGrid="0">
      <p:cViewPr varScale="1">
        <p:scale>
          <a:sx n="73" d="100"/>
          <a:sy n="73" d="100"/>
        </p:scale>
        <p:origin x="1368" y="78"/>
      </p:cViewPr>
      <p:guideLst>
        <p:guide orient="horz" pos="912"/>
        <p:guide pos="2880"/>
        <p:guide pos="216"/>
        <p:guide pos="5568"/>
        <p:guide orient="horz" pos="30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4352"/>
    </p:cViewPr>
  </p:sorter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7.4"/>
</p:tagLst>
</file>

<file path=ppt/theme/theme1.xml><?xml version="1.0" encoding="utf-8"?>
<a:theme xmlns:a="http://schemas.openxmlformats.org/drawingml/2006/main" name="Office Theme">
  <a:themeElements>
    <a:clrScheme name="Custom 27">
      <a:dk1>
        <a:srgbClr val="3F3F3F"/>
      </a:dk1>
      <a:lt1>
        <a:sysClr val="window" lastClr="FFFFFF"/>
      </a:lt1>
      <a:dk2>
        <a:srgbClr val="262626"/>
      </a:dk2>
      <a:lt2>
        <a:srgbClr val="BFBFBF"/>
      </a:lt2>
      <a:accent1>
        <a:srgbClr val="8F001A"/>
      </a:accent1>
      <a:accent2>
        <a:srgbClr val="303130"/>
      </a:accent2>
      <a:accent3>
        <a:srgbClr val="F2F2F2"/>
      </a:accent3>
      <a:accent4>
        <a:srgbClr val="D3D3D3"/>
      </a:accent4>
      <a:accent5>
        <a:srgbClr val="48000E"/>
      </a:accent5>
      <a:accent6>
        <a:srgbClr val="EA002D"/>
      </a:accent6>
      <a:hlink>
        <a:srgbClr val="0563C1"/>
      </a:hlink>
      <a:folHlink>
        <a:srgbClr val="954F72"/>
      </a:folHlink>
    </a:clrScheme>
    <a:fontScheme name="Custom 1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A50C811C152949AAF833A52DAB1DB0" ma:contentTypeVersion="12" ma:contentTypeDescription="Create a new document." ma:contentTypeScope="" ma:versionID="4c670eb1143f0714db389ec48fef02b1">
  <xsd:schema xmlns:xsd="http://www.w3.org/2001/XMLSchema" xmlns:xs="http://www.w3.org/2001/XMLSchema" xmlns:p="http://schemas.microsoft.com/office/2006/metadata/properties" xmlns:ns3="d0ee4312-7159-46bb-b9c3-2b9b692f2e44" xmlns:ns4="204138bd-8b28-4fd9-9308-c8c38deb24a4" targetNamespace="http://schemas.microsoft.com/office/2006/metadata/properties" ma:root="true" ma:fieldsID="38c2be09ce457cf6dfb97e2504b93243" ns3:_="" ns4:_="">
    <xsd:import namespace="d0ee4312-7159-46bb-b9c3-2b9b692f2e44"/>
    <xsd:import namespace="204138bd-8b28-4fd9-9308-c8c38deb24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e4312-7159-46bb-b9c3-2b9b692f2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138bd-8b28-4fd9-9308-c8c38deb2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5BEC77-9EFE-42B7-A0D7-0EB3926AF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ee4312-7159-46bb-b9c3-2b9b692f2e44"/>
    <ds:schemaRef ds:uri="204138bd-8b28-4fd9-9308-c8c38deb2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FB6A42-9604-491C-B8C6-D2F5653634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C24688-C195-49CF-9615-71D85288E5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1972</Words>
  <Application>Microsoft Office PowerPoint</Application>
  <PresentationFormat>On-screen Show (4:3)</PresentationFormat>
  <Paragraphs>157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Segoe UI</vt:lpstr>
      <vt:lpstr>Calibri</vt:lpstr>
      <vt:lpstr>Segoe UI Semibold</vt:lpstr>
      <vt:lpstr>Office Theme</vt:lpstr>
      <vt:lpstr>The Standardization of Post-operative Analgesic Prescriptions to Reduce Opioid Use in Outpatient Spine Surgical Procedures </vt:lpstr>
      <vt:lpstr>PowerPoint Presentation</vt:lpstr>
      <vt:lpstr>The Problem—Opioid Crisis</vt:lpstr>
      <vt:lpstr>Position Statement of COA</vt:lpstr>
      <vt:lpstr>Study Objectives</vt:lpstr>
      <vt:lpstr>Methods</vt:lpstr>
      <vt:lpstr>Methods continued</vt:lpstr>
      <vt:lpstr>Results</vt:lpstr>
      <vt:lpstr>Limitations and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Standardization of Post-operative Analgesic Prescriptions to Reduce Opioid Use in Outpatient Spine Surgical Procedures </dc:title>
  <dc:creator>Marie-Claude Magnan</dc:creator>
  <cp:lastModifiedBy>Alexandra Stratton</cp:lastModifiedBy>
  <cp:revision>8</cp:revision>
  <dcterms:created xsi:type="dcterms:W3CDTF">2021-01-10T17:30:53Z</dcterms:created>
  <dcterms:modified xsi:type="dcterms:W3CDTF">2021-01-22T22:27:35Z</dcterms:modified>
</cp:coreProperties>
</file>